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1" r:id="rId3"/>
    <p:sldId id="269" r:id="rId4"/>
    <p:sldId id="272" r:id="rId5"/>
  </p:sldIdLst>
  <p:sldSz cx="12179300" cy="9134475" type="ledg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642" autoAdjust="0"/>
  </p:normalViewPr>
  <p:slideViewPr>
    <p:cSldViewPr snapToGrid="0">
      <p:cViewPr varScale="1">
        <p:scale>
          <a:sx n="60" d="100"/>
          <a:sy n="60" d="100"/>
        </p:scale>
        <p:origin x="84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36FF2B-4214-443C-8452-8457E91F05A5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56F3C8F-8B0B-41B5-B6BC-9DCFCA52E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92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6F3C8F-8B0B-41B5-B6BC-9DCFCA52EB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62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9CC7A-3AC7-FC84-0716-2C040A7E728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13449" y="1494925"/>
            <a:ext cx="10352407" cy="3180155"/>
          </a:xfrm>
        </p:spPr>
        <p:txBody>
          <a:bodyPr anchor="b" anchorCtr="1"/>
          <a:lstStyle>
            <a:lvl1pPr algn="ctr">
              <a:defRPr sz="7991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9FB6C9-7323-0DE3-5709-BDF0B756AC1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2411" y="4797710"/>
            <a:ext cx="9134471" cy="2205386"/>
          </a:xfrm>
        </p:spPr>
        <p:txBody>
          <a:bodyPr anchorCtr="1"/>
          <a:lstStyle>
            <a:lvl1pPr marL="0" indent="0" algn="ctr">
              <a:buNone/>
              <a:defRPr sz="3197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6F0AB-A0D5-DCDA-A0D4-517C8C40408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8BDDC1-02AC-4BB8-B6B4-C4BDFEAA0DD0}" type="datetime1">
              <a:rPr lang="en-US"/>
              <a:pPr lvl="0"/>
              <a:t>6/19/2025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9FD14-9457-E5A9-5743-23BA3A1D8EE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952D4-75DE-7F5C-1D1F-2ECBCAAA6B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42F157-B875-4FBE-8B13-6B79BBF97E38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1334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C57F4-B25E-ACB9-2020-15F4F682C5F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B2A054-5BC5-69C2-E507-12E76D02737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62E7D-12D3-6B55-8A62-847A1D71B23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EF2633-A92C-4B0B-AF0D-6B546B2BFD4C}" type="datetime1">
              <a:rPr lang="en-US"/>
              <a:pPr lvl="0"/>
              <a:t>6/19/2025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4B091-6AEC-C674-60D3-9955EA40641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44AC9-A509-F024-5914-86CD43A302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E491A8-0677-485E-BAB4-2C9DFE45E3FB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052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D32B3D-D6A9-A2A5-B82E-4C2CD1BF957D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15813" y="486323"/>
            <a:ext cx="2626165" cy="7741045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76F014-ABCE-0366-5593-8A323204DDE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7325" y="486323"/>
            <a:ext cx="7726241" cy="774104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601AC-7298-847D-09EC-61AAF1BBBB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A0E0CF-E6E5-4B60-ADC3-4CA7AFC0AD7A}" type="datetime1">
              <a:rPr lang="en-US"/>
              <a:pPr lvl="0"/>
              <a:t>6/19/2025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7D09A-434F-0F25-1ECC-40F94F7CD71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1D86B-C732-C736-F46B-3867829AA9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EA6298-F117-430B-A8B4-AF2F2AB790B2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10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B510A-5B82-07D9-A91B-B48CB9AEF31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B3D23-9723-8A91-B510-B872507E765A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4B24A-319E-BACE-ADD0-0483DCF5C86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AA032C-3D1E-4614-89AE-D40A5F3A4892}" type="datetime1">
              <a:rPr lang="en-US"/>
              <a:pPr lvl="0"/>
              <a:t>6/19/2025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A3E95-3163-750D-EB02-8F8A1F06D7D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1381D-69D6-B174-D4DB-7E149D8D8F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ADE4FB-47CA-4832-8240-89A0862F2162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03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AC939-719A-33B9-1706-EB7CD54AAE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0988" y="2277276"/>
            <a:ext cx="10504645" cy="3799688"/>
          </a:xfrm>
        </p:spPr>
        <p:txBody>
          <a:bodyPr anchor="b"/>
          <a:lstStyle>
            <a:lvl1pPr>
              <a:defRPr sz="7991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72AD4D-C392-3932-3FCD-C3FFBBB36F3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0988" y="6112910"/>
            <a:ext cx="10504645" cy="1998165"/>
          </a:xfrm>
        </p:spPr>
        <p:txBody>
          <a:bodyPr/>
          <a:lstStyle>
            <a:lvl1pPr marL="0" indent="0">
              <a:buNone/>
              <a:defRPr sz="3197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D5A64-2DA3-0A9F-E359-000C1C05510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3138DE-A672-459A-B47B-E6805170B946}" type="datetime1">
              <a:rPr lang="en-US"/>
              <a:pPr lvl="0"/>
              <a:t>6/19/2025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7404C-63B9-1614-9141-DC2F166592A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FC823-75CD-16F8-1431-2F36C1F8AD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B7C25C-D767-464C-B1A1-D372C4675BDD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21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C210B-8BC8-3580-3807-E21D01AF919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63452-A215-102A-EC4C-9F98453D7CF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7325" y="2431627"/>
            <a:ext cx="5176198" cy="579574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0BE4E-FEA0-C259-11E2-4280E3F28FF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65771" y="2431627"/>
            <a:ext cx="5176198" cy="579574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C8A7B5-10DE-7AB1-FA51-C8D93AF8C4C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89DEDC-0C0D-49D0-B1C7-76FBEA1C65B2}" type="datetime1">
              <a:rPr lang="en-US"/>
              <a:pPr lvl="0"/>
              <a:t>6/19/2025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3D1603-B6EB-CCC0-DC84-AF200CE46A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1B4A0-D433-55F7-342B-F51412BF67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B9BDEA-E11B-4835-AF38-88590F4B9432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102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698A2-9ADE-678E-08B3-F7641DA507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916" y="486323"/>
            <a:ext cx="10504645" cy="176557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37069-F36F-61CD-8227-CDB76A87EB4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916" y="2239219"/>
            <a:ext cx="5152415" cy="1097408"/>
          </a:xfrm>
        </p:spPr>
        <p:txBody>
          <a:bodyPr anchor="b"/>
          <a:lstStyle>
            <a:lvl1pPr marL="0" indent="0">
              <a:buNone/>
              <a:defRPr sz="3197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DFACDE-80D7-5404-561C-9D3A66B203F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8916" y="3336618"/>
            <a:ext cx="5152415" cy="490766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4CF1E9-BDAB-9006-959B-C3657E93B52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65771" y="2239219"/>
            <a:ext cx="5177789" cy="1097408"/>
          </a:xfrm>
        </p:spPr>
        <p:txBody>
          <a:bodyPr anchor="b"/>
          <a:lstStyle>
            <a:lvl1pPr marL="0" indent="0">
              <a:buNone/>
              <a:defRPr sz="3197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8453F7-E66D-CB31-5FDB-276BF427042B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65771" y="3336618"/>
            <a:ext cx="5177789" cy="490766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A05692-AB70-77AE-B9F0-90E607A24AF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393066-E119-4910-B181-715E77EC48E7}" type="datetime1">
              <a:rPr lang="en-US"/>
              <a:pPr lvl="0"/>
              <a:t>6/19/2025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79C608-F007-B7A9-7FA7-0CE321FD8D9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DF098E-B583-33CC-A81E-AE992E5663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27E7BB-0BE2-40A2-A1AD-D8AADC6D4AB7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73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19116-38FD-F12F-E827-D12BA513A47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AF8DDE-C205-0B14-A905-4CA3F1A2E66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165006-204F-4EB5-85D0-76BA52896DD1}" type="datetime1">
              <a:rPr lang="en-US"/>
              <a:pPr lvl="0"/>
              <a:t>6/19/2025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D97769-058E-1F11-4FCD-FC810C3645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FB9BE4-4704-AF21-FA58-E4FDCFA1DF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0FDCC0-03D9-4077-976C-20D4FC9359DD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43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63239E-EEFF-56DB-63FB-610FBDED037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A000CA-FF1D-445E-86CA-EEBEEC8A5258}" type="datetime1">
              <a:rPr lang="en-US"/>
              <a:pPr lvl="0"/>
              <a:t>6/19/2025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082445-1690-E79E-AADF-1A3DDED8919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6F14B-8E24-58CF-3CB5-B3E854149D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AEA2DA-C449-4AE3-9A3A-8380162F7952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171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4B14D-FF67-1F45-A909-18C92E0CB2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916" y="608962"/>
            <a:ext cx="3928143" cy="2131374"/>
          </a:xfrm>
        </p:spPr>
        <p:txBody>
          <a:bodyPr anchor="b"/>
          <a:lstStyle>
            <a:lvl1pPr>
              <a:defRPr sz="4262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4C9AA-D3CE-1007-CFF4-7F3561D19AD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77789" y="1315199"/>
            <a:ext cx="6165771" cy="6491398"/>
          </a:xfrm>
        </p:spPr>
        <p:txBody>
          <a:bodyPr/>
          <a:lstStyle>
            <a:lvl1pPr>
              <a:defRPr sz="4262"/>
            </a:lvl1pPr>
            <a:lvl2pPr>
              <a:defRPr sz="3729"/>
            </a:lvl2pPr>
            <a:lvl3pPr>
              <a:defRPr sz="3197"/>
            </a:lvl3pPr>
            <a:lvl4pPr>
              <a:defRPr sz="2664"/>
            </a:lvl4pPr>
            <a:lvl5pPr>
              <a:defRPr sz="2664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01BDB6-BFBC-1399-0C7B-E836D1E9F46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8916" y="2740347"/>
            <a:ext cx="3928143" cy="5076821"/>
          </a:xfrm>
        </p:spPr>
        <p:txBody>
          <a:bodyPr/>
          <a:lstStyle>
            <a:lvl1pPr marL="0" indent="0">
              <a:buNone/>
              <a:defRPr sz="213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F7059-B77E-CDF7-C920-31D04964ADC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4A2C24-D1F2-4933-AECA-E35EE89FCE8A}" type="datetime1">
              <a:rPr lang="en-US"/>
              <a:pPr lvl="0"/>
              <a:t>6/19/2025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B6693A-0369-101C-317C-31D74352D9B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FE6A0-CDEF-AE33-BC6C-DE4401C0D0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EF218E-875C-4C03-A48C-AA27E2189E02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31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54A02-F9E0-83BF-31F3-2460745289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916" y="608962"/>
            <a:ext cx="3928143" cy="2131374"/>
          </a:xfrm>
        </p:spPr>
        <p:txBody>
          <a:bodyPr anchor="b"/>
          <a:lstStyle>
            <a:lvl1pPr>
              <a:defRPr sz="4262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10F6D7-4D0C-25AF-61FF-567865AD980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77789" y="1315199"/>
            <a:ext cx="6165771" cy="6491398"/>
          </a:xfrm>
        </p:spPr>
        <p:txBody>
          <a:bodyPr/>
          <a:lstStyle>
            <a:lvl1pPr marL="0" indent="0">
              <a:buNone/>
              <a:defRPr sz="4262"/>
            </a:lvl1pPr>
          </a:lstStyle>
          <a:p>
            <a:pPr lvl="0"/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314925-2BA7-7EB8-7989-ED6E37BE2A1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8916" y="2740347"/>
            <a:ext cx="3928143" cy="5076821"/>
          </a:xfrm>
        </p:spPr>
        <p:txBody>
          <a:bodyPr/>
          <a:lstStyle>
            <a:lvl1pPr marL="0" indent="0">
              <a:buNone/>
              <a:defRPr sz="213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41C2F-6F43-9330-FBEF-874E6ED0342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FE8018-BE8D-45D6-906D-E7208D214191}" type="datetime1">
              <a:rPr lang="en-US"/>
              <a:pPr lvl="0"/>
              <a:t>6/19/2025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5FA1F-26B0-A799-39E9-EFA12854FAF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B81E90-A29E-E77C-90F9-381BB2974E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86DAB4-8BA1-4469-BB6C-77DD36E4D385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69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91365A-FD48-EE47-5FB3-98EFA7CAC39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7325" y="486323"/>
            <a:ext cx="10504645" cy="17655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D64173-00B7-7E0D-7C9E-1084B70774E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7325" y="2431627"/>
            <a:ext cx="10504645" cy="579574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BA02D-A6EE-B02A-479E-A51CB53211F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7325" y="8466310"/>
            <a:ext cx="2740347" cy="4863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598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4CD525D-BECC-4BE1-B9B7-E157367A634E}" type="datetime1">
              <a:rPr lang="en-US"/>
              <a:pPr lvl="0"/>
              <a:t>6/19/2025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ABA0C-B96F-1193-2D9E-1F384D7420B8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4396" y="8466310"/>
            <a:ext cx="4110511" cy="4863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598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22626-DEE3-455E-CF81-6752F68901C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01632" y="8466310"/>
            <a:ext cx="2740347" cy="4863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598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725B6C64-180F-458A-967F-888BAC6F7B00}" type="slidenum"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1217889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586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304467" marR="0" lvl="0" indent="-304467" algn="l" defTabSz="1217889" rtl="0" fontAlgn="auto" hangingPunct="1">
        <a:lnSpc>
          <a:spcPct val="90000"/>
        </a:lnSpc>
        <a:spcBef>
          <a:spcPts val="1330"/>
        </a:spcBef>
        <a:spcAft>
          <a:spcPts val="0"/>
        </a:spcAft>
        <a:buSzPct val="100000"/>
        <a:buFont typeface="Arial" pitchFamily="34"/>
        <a:buChar char="•"/>
        <a:tabLst/>
        <a:defRPr lang="en-US" sz="3729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913412" marR="0" lvl="1" indent="-304467" algn="l" defTabSz="1217889" rtl="0" fontAlgn="auto" hangingPunct="1">
        <a:lnSpc>
          <a:spcPct val="90000"/>
        </a:lnSpc>
        <a:spcBef>
          <a:spcPts val="665"/>
        </a:spcBef>
        <a:spcAft>
          <a:spcPts val="0"/>
        </a:spcAft>
        <a:buSzPct val="100000"/>
        <a:buFont typeface="Arial" pitchFamily="34"/>
        <a:buChar char="•"/>
        <a:tabLst/>
        <a:defRPr lang="en-US" sz="3197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522366" marR="0" lvl="2" indent="-304467" algn="l" defTabSz="1217889" rtl="0" fontAlgn="auto" hangingPunct="1">
        <a:lnSpc>
          <a:spcPct val="90000"/>
        </a:lnSpc>
        <a:spcBef>
          <a:spcPts val="665"/>
        </a:spcBef>
        <a:spcAft>
          <a:spcPts val="0"/>
        </a:spcAft>
        <a:buSzPct val="100000"/>
        <a:buFont typeface="Arial" pitchFamily="34"/>
        <a:buChar char="•"/>
        <a:tabLst/>
        <a:defRPr lang="en-US" sz="2664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2131301" marR="0" lvl="3" indent="-304467" algn="l" defTabSz="1217889" rtl="0" fontAlgn="auto" hangingPunct="1">
        <a:lnSpc>
          <a:spcPct val="90000"/>
        </a:lnSpc>
        <a:spcBef>
          <a:spcPts val="665"/>
        </a:spcBef>
        <a:spcAft>
          <a:spcPts val="0"/>
        </a:spcAft>
        <a:buSzPct val="100000"/>
        <a:buFont typeface="Arial" pitchFamily="34"/>
        <a:buChar char="•"/>
        <a:tabLst/>
        <a:defRPr lang="en-US" sz="2397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740246" marR="0" lvl="4" indent="-304467" algn="l" defTabSz="1217889" rtl="0" fontAlgn="auto" hangingPunct="1">
        <a:lnSpc>
          <a:spcPct val="90000"/>
        </a:lnSpc>
        <a:spcBef>
          <a:spcPts val="665"/>
        </a:spcBef>
        <a:spcAft>
          <a:spcPts val="0"/>
        </a:spcAft>
        <a:buSzPct val="100000"/>
        <a:buFont typeface="Arial" pitchFamily="34"/>
        <a:buChar char="•"/>
        <a:tabLst/>
        <a:defRPr lang="en-US" sz="2397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3">
            <a:extLst>
              <a:ext uri="{FF2B5EF4-FFF2-40B4-BE49-F238E27FC236}">
                <a16:creationId xmlns:a16="http://schemas.microsoft.com/office/drawing/2014/main" id="{CE3AADD1-F4F1-8CA9-92BD-E2850F7A0E82}"/>
              </a:ext>
            </a:extLst>
          </p:cNvPr>
          <p:cNvGrpSpPr/>
          <p:nvPr/>
        </p:nvGrpSpPr>
        <p:grpSpPr>
          <a:xfrm>
            <a:off x="101498" y="1748159"/>
            <a:ext cx="11884620" cy="5638144"/>
            <a:chOff x="101498" y="1748159"/>
            <a:chExt cx="11884620" cy="5638144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B8F84AC5-F619-D535-A6A5-17886DB3A109}"/>
                </a:ext>
              </a:extLst>
            </p:cNvPr>
            <p:cNvSpPr/>
            <p:nvPr/>
          </p:nvSpPr>
          <p:spPr>
            <a:xfrm>
              <a:off x="5827462" y="2119094"/>
              <a:ext cx="91440" cy="3412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341256"/>
                <a:gd name="f5" fmla="val 123615"/>
                <a:gd name="f6" fmla="val 45720"/>
                <a:gd name="f7" fmla="*/ f0 1 91440"/>
                <a:gd name="f8" fmla="*/ f1 1 341256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91440"/>
                <a:gd name="f15" fmla="*/ f12 1 341256"/>
                <a:gd name="f16" fmla="*/ 0 1 f14"/>
                <a:gd name="f17" fmla="*/ 91440 1 f14"/>
                <a:gd name="f18" fmla="*/ 0 1 f15"/>
                <a:gd name="f19" fmla="*/ 341256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91440" h="341256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46821AF8-AD8A-FA80-A51E-297B5647EFED}"/>
                </a:ext>
              </a:extLst>
            </p:cNvPr>
            <p:cNvSpPr/>
            <p:nvPr/>
          </p:nvSpPr>
          <p:spPr>
            <a:xfrm>
              <a:off x="11132975" y="3172538"/>
              <a:ext cx="111282" cy="19214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1921421"/>
                <a:gd name="f5" fmla="*/ f0 1 111279"/>
                <a:gd name="f6" fmla="*/ f1 1 1921421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1921421"/>
                <a:gd name="f14" fmla="*/ 0 1 f12"/>
                <a:gd name="f15" fmla="*/ 111279 1 f12"/>
                <a:gd name="f16" fmla="*/ 0 1 f13"/>
                <a:gd name="f17" fmla="*/ 1921421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1921421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86DF365-257D-BB11-1104-409FB0B7D146}"/>
                </a:ext>
              </a:extLst>
            </p:cNvPr>
            <p:cNvSpPr/>
            <p:nvPr/>
          </p:nvSpPr>
          <p:spPr>
            <a:xfrm>
              <a:off x="11132975" y="3172538"/>
              <a:ext cx="111282" cy="139469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1394699"/>
                <a:gd name="f5" fmla="*/ f0 1 111279"/>
                <a:gd name="f6" fmla="*/ f1 1 1394699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1394699"/>
                <a:gd name="f14" fmla="*/ 0 1 f12"/>
                <a:gd name="f15" fmla="*/ 111279 1 f12"/>
                <a:gd name="f16" fmla="*/ 0 1 f13"/>
                <a:gd name="f17" fmla="*/ 139469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1394699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CA5E6BA2-BFF1-EBD7-C328-A5AC0EACFEFC}"/>
                </a:ext>
              </a:extLst>
            </p:cNvPr>
            <p:cNvSpPr/>
            <p:nvPr/>
          </p:nvSpPr>
          <p:spPr>
            <a:xfrm>
              <a:off x="11132975" y="3172538"/>
              <a:ext cx="111282" cy="8679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867978"/>
                <a:gd name="f5" fmla="*/ f0 1 111279"/>
                <a:gd name="f6" fmla="*/ f1 1 867978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867978"/>
                <a:gd name="f14" fmla="*/ 0 1 f12"/>
                <a:gd name="f15" fmla="*/ 111279 1 f12"/>
                <a:gd name="f16" fmla="*/ 0 1 f13"/>
                <a:gd name="f17" fmla="*/ 867978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867978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3D4ED39E-0E21-5DD1-4A50-C396C08863B5}"/>
                </a:ext>
              </a:extLst>
            </p:cNvPr>
            <p:cNvSpPr/>
            <p:nvPr/>
          </p:nvSpPr>
          <p:spPr>
            <a:xfrm>
              <a:off x="11132975" y="3172538"/>
              <a:ext cx="111282" cy="3412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341256"/>
                <a:gd name="f5" fmla="*/ f0 1 111279"/>
                <a:gd name="f6" fmla="*/ f1 1 341256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341256"/>
                <a:gd name="f14" fmla="*/ 0 1 f12"/>
                <a:gd name="f15" fmla="*/ 111279 1 f12"/>
                <a:gd name="f16" fmla="*/ 0 1 f13"/>
                <a:gd name="f17" fmla="*/ 341256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341256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5D8F805-E254-322F-D70B-9A280AC8F399}"/>
                </a:ext>
              </a:extLst>
            </p:cNvPr>
            <p:cNvSpPr/>
            <p:nvPr/>
          </p:nvSpPr>
          <p:spPr>
            <a:xfrm>
              <a:off x="5951070" y="2119094"/>
              <a:ext cx="5478645" cy="6825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78648"/>
                <a:gd name="f4" fmla="val 682512"/>
                <a:gd name="f5" fmla="val 604617"/>
                <a:gd name="f6" fmla="*/ f0 1 5478648"/>
                <a:gd name="f7" fmla="*/ f1 1 682512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5478648"/>
                <a:gd name="f14" fmla="*/ f11 1 682512"/>
                <a:gd name="f15" fmla="*/ 0 1 f13"/>
                <a:gd name="f16" fmla="*/ 5478648 1 f13"/>
                <a:gd name="f17" fmla="*/ 0 1 f14"/>
                <a:gd name="f18" fmla="*/ 682512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5478648" h="682512">
                  <a:moveTo>
                    <a:pt x="f2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63AC161-3EF8-89A0-A443-15D91485B568}"/>
                </a:ext>
              </a:extLst>
            </p:cNvPr>
            <p:cNvSpPr/>
            <p:nvPr/>
          </p:nvSpPr>
          <p:spPr>
            <a:xfrm>
              <a:off x="10235327" y="3172538"/>
              <a:ext cx="111282" cy="29748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2974865"/>
                <a:gd name="f5" fmla="*/ f0 1 111279"/>
                <a:gd name="f6" fmla="*/ f1 1 2974865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2974865"/>
                <a:gd name="f14" fmla="*/ 0 1 f12"/>
                <a:gd name="f15" fmla="*/ 111279 1 f12"/>
                <a:gd name="f16" fmla="*/ 0 1 f13"/>
                <a:gd name="f17" fmla="*/ 2974865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2974865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9CA9478-1990-A951-54AC-C959093CA2E0}"/>
                </a:ext>
              </a:extLst>
            </p:cNvPr>
            <p:cNvSpPr/>
            <p:nvPr/>
          </p:nvSpPr>
          <p:spPr>
            <a:xfrm>
              <a:off x="10235327" y="3172538"/>
              <a:ext cx="111282" cy="244814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2448143"/>
                <a:gd name="f5" fmla="*/ f0 1 111279"/>
                <a:gd name="f6" fmla="*/ f1 1 2448143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2448143"/>
                <a:gd name="f14" fmla="*/ 0 1 f12"/>
                <a:gd name="f15" fmla="*/ 111279 1 f12"/>
                <a:gd name="f16" fmla="*/ 0 1 f13"/>
                <a:gd name="f17" fmla="*/ 2448143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2448143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AFFC124-0CAF-FBEF-BD03-43F08EA57DA3}"/>
                </a:ext>
              </a:extLst>
            </p:cNvPr>
            <p:cNvSpPr/>
            <p:nvPr/>
          </p:nvSpPr>
          <p:spPr>
            <a:xfrm>
              <a:off x="10235327" y="3172538"/>
              <a:ext cx="111282" cy="19214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1921421"/>
                <a:gd name="f5" fmla="*/ f0 1 111279"/>
                <a:gd name="f6" fmla="*/ f1 1 1921421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1921421"/>
                <a:gd name="f14" fmla="*/ 0 1 f12"/>
                <a:gd name="f15" fmla="*/ 111279 1 f12"/>
                <a:gd name="f16" fmla="*/ 0 1 f13"/>
                <a:gd name="f17" fmla="*/ 1921421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1921421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88186B8-2885-A3A9-820E-C7D371AD1741}"/>
                </a:ext>
              </a:extLst>
            </p:cNvPr>
            <p:cNvSpPr/>
            <p:nvPr/>
          </p:nvSpPr>
          <p:spPr>
            <a:xfrm>
              <a:off x="10235327" y="3172538"/>
              <a:ext cx="111282" cy="139469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1394699"/>
                <a:gd name="f5" fmla="*/ f0 1 111279"/>
                <a:gd name="f6" fmla="*/ f1 1 1394699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1394699"/>
                <a:gd name="f14" fmla="*/ 0 1 f12"/>
                <a:gd name="f15" fmla="*/ 111279 1 f12"/>
                <a:gd name="f16" fmla="*/ 0 1 f13"/>
                <a:gd name="f17" fmla="*/ 139469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1394699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032FC7B-2E63-7FDC-A089-BD0B1AA660CE}"/>
                </a:ext>
              </a:extLst>
            </p:cNvPr>
            <p:cNvSpPr/>
            <p:nvPr/>
          </p:nvSpPr>
          <p:spPr>
            <a:xfrm>
              <a:off x="10235327" y="3172538"/>
              <a:ext cx="111282" cy="8679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867978"/>
                <a:gd name="f5" fmla="*/ f0 1 111279"/>
                <a:gd name="f6" fmla="*/ f1 1 867978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867978"/>
                <a:gd name="f14" fmla="*/ 0 1 f12"/>
                <a:gd name="f15" fmla="*/ 111279 1 f12"/>
                <a:gd name="f16" fmla="*/ 0 1 f13"/>
                <a:gd name="f17" fmla="*/ 867978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867978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3DF881F-A3F6-E3EC-1BCE-4036BDB9D9BC}"/>
                </a:ext>
              </a:extLst>
            </p:cNvPr>
            <p:cNvSpPr/>
            <p:nvPr/>
          </p:nvSpPr>
          <p:spPr>
            <a:xfrm>
              <a:off x="10235327" y="3172538"/>
              <a:ext cx="111282" cy="3412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341256"/>
                <a:gd name="f5" fmla="*/ f0 1 111279"/>
                <a:gd name="f6" fmla="*/ f1 1 341256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341256"/>
                <a:gd name="f14" fmla="*/ 0 1 f12"/>
                <a:gd name="f15" fmla="*/ 111279 1 f12"/>
                <a:gd name="f16" fmla="*/ 0 1 f13"/>
                <a:gd name="f17" fmla="*/ 341256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341256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BBAFD3E-F14A-CDAC-F571-AD0015479BCB}"/>
                </a:ext>
              </a:extLst>
            </p:cNvPr>
            <p:cNvSpPr/>
            <p:nvPr/>
          </p:nvSpPr>
          <p:spPr>
            <a:xfrm>
              <a:off x="5951070" y="2119094"/>
              <a:ext cx="4580997" cy="6825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80995"/>
                <a:gd name="f4" fmla="val 682512"/>
                <a:gd name="f5" fmla="val 604617"/>
                <a:gd name="f6" fmla="*/ f0 1 4580995"/>
                <a:gd name="f7" fmla="*/ f1 1 682512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4580995"/>
                <a:gd name="f14" fmla="*/ f11 1 682512"/>
                <a:gd name="f15" fmla="*/ 0 1 f13"/>
                <a:gd name="f16" fmla="*/ 4580995 1 f13"/>
                <a:gd name="f17" fmla="*/ 0 1 f14"/>
                <a:gd name="f18" fmla="*/ 682512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4580995" h="682512">
                  <a:moveTo>
                    <a:pt x="f2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298BAF1-E2E2-5B0B-9D2E-F11D3C99E80C}"/>
                </a:ext>
              </a:extLst>
            </p:cNvPr>
            <p:cNvSpPr/>
            <p:nvPr/>
          </p:nvSpPr>
          <p:spPr>
            <a:xfrm>
              <a:off x="9247446" y="3172538"/>
              <a:ext cx="91440" cy="402830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4028309"/>
                <a:gd name="f5" fmla="val 123615"/>
                <a:gd name="f6" fmla="val 45720"/>
                <a:gd name="f7" fmla="*/ f0 1 91440"/>
                <a:gd name="f8" fmla="*/ f1 1 4028309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91440"/>
                <a:gd name="f15" fmla="*/ f12 1 4028309"/>
                <a:gd name="f16" fmla="*/ 0 1 f14"/>
                <a:gd name="f17" fmla="*/ 91440 1 f14"/>
                <a:gd name="f18" fmla="*/ 0 1 f15"/>
                <a:gd name="f19" fmla="*/ 4028309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91440" h="4028309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F4877DF-8205-7B90-E972-B4A9B1E74413}"/>
                </a:ext>
              </a:extLst>
            </p:cNvPr>
            <p:cNvSpPr/>
            <p:nvPr/>
          </p:nvSpPr>
          <p:spPr>
            <a:xfrm>
              <a:off x="9325334" y="3172538"/>
              <a:ext cx="91440" cy="350158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3501587"/>
                <a:gd name="f5" fmla="val 45720"/>
                <a:gd name="f6" fmla="val 123615"/>
                <a:gd name="f7" fmla="*/ f0 1 91440"/>
                <a:gd name="f8" fmla="*/ f1 1 350158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91440"/>
                <a:gd name="f15" fmla="*/ f12 1 3501587"/>
                <a:gd name="f16" fmla="*/ 0 1 f14"/>
                <a:gd name="f17" fmla="*/ 91440 1 f14"/>
                <a:gd name="f18" fmla="*/ 0 1 f15"/>
                <a:gd name="f19" fmla="*/ 3501587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91440" h="3501587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33146E5-286D-F0F3-E063-2EA46FC19F30}"/>
                </a:ext>
              </a:extLst>
            </p:cNvPr>
            <p:cNvSpPr/>
            <p:nvPr/>
          </p:nvSpPr>
          <p:spPr>
            <a:xfrm>
              <a:off x="9247446" y="3172538"/>
              <a:ext cx="91440" cy="350158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3501587"/>
                <a:gd name="f5" fmla="val 123615"/>
                <a:gd name="f6" fmla="val 45720"/>
                <a:gd name="f7" fmla="*/ f0 1 91440"/>
                <a:gd name="f8" fmla="*/ f1 1 350158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91440"/>
                <a:gd name="f15" fmla="*/ f12 1 3501587"/>
                <a:gd name="f16" fmla="*/ 0 1 f14"/>
                <a:gd name="f17" fmla="*/ 91440 1 f14"/>
                <a:gd name="f18" fmla="*/ 0 1 f15"/>
                <a:gd name="f19" fmla="*/ 3501587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91440" h="3501587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D387A0E-7B98-0A59-760C-B1711290672A}"/>
                </a:ext>
              </a:extLst>
            </p:cNvPr>
            <p:cNvSpPr/>
            <p:nvPr/>
          </p:nvSpPr>
          <p:spPr>
            <a:xfrm>
              <a:off x="9325334" y="3172538"/>
              <a:ext cx="91440" cy="29748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2974865"/>
                <a:gd name="f5" fmla="val 45720"/>
                <a:gd name="f6" fmla="val 123615"/>
                <a:gd name="f7" fmla="*/ f0 1 91440"/>
                <a:gd name="f8" fmla="*/ f1 1 2974865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91440"/>
                <a:gd name="f15" fmla="*/ f12 1 2974865"/>
                <a:gd name="f16" fmla="*/ 0 1 f14"/>
                <a:gd name="f17" fmla="*/ 91440 1 f14"/>
                <a:gd name="f18" fmla="*/ 0 1 f15"/>
                <a:gd name="f19" fmla="*/ 2974865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91440" h="2974865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C4725C5-60BA-AAC6-51AD-C16ABAF90BE7}"/>
                </a:ext>
              </a:extLst>
            </p:cNvPr>
            <p:cNvSpPr/>
            <p:nvPr/>
          </p:nvSpPr>
          <p:spPr>
            <a:xfrm>
              <a:off x="9247446" y="3172538"/>
              <a:ext cx="91440" cy="29748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2974865"/>
                <a:gd name="f5" fmla="val 123615"/>
                <a:gd name="f6" fmla="val 45720"/>
                <a:gd name="f7" fmla="*/ f0 1 91440"/>
                <a:gd name="f8" fmla="*/ f1 1 2974865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91440"/>
                <a:gd name="f15" fmla="*/ f12 1 2974865"/>
                <a:gd name="f16" fmla="*/ 0 1 f14"/>
                <a:gd name="f17" fmla="*/ 91440 1 f14"/>
                <a:gd name="f18" fmla="*/ 0 1 f15"/>
                <a:gd name="f19" fmla="*/ 2974865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91440" h="2974865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A6A9B9-E700-A4B8-8479-B57F63E6A631}"/>
                </a:ext>
              </a:extLst>
            </p:cNvPr>
            <p:cNvSpPr/>
            <p:nvPr/>
          </p:nvSpPr>
          <p:spPr>
            <a:xfrm>
              <a:off x="9325334" y="3172538"/>
              <a:ext cx="91440" cy="244814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2448143"/>
                <a:gd name="f5" fmla="val 45720"/>
                <a:gd name="f6" fmla="val 123615"/>
                <a:gd name="f7" fmla="*/ f0 1 91440"/>
                <a:gd name="f8" fmla="*/ f1 1 2448143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91440"/>
                <a:gd name="f15" fmla="*/ f12 1 2448143"/>
                <a:gd name="f16" fmla="*/ 0 1 f14"/>
                <a:gd name="f17" fmla="*/ 91440 1 f14"/>
                <a:gd name="f18" fmla="*/ 0 1 f15"/>
                <a:gd name="f19" fmla="*/ 2448143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91440" h="2448143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5C2A0A9-DD1C-283E-93AF-438C067BFBDC}"/>
                </a:ext>
              </a:extLst>
            </p:cNvPr>
            <p:cNvSpPr/>
            <p:nvPr/>
          </p:nvSpPr>
          <p:spPr>
            <a:xfrm>
              <a:off x="9247446" y="3172538"/>
              <a:ext cx="91440" cy="244814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2448143"/>
                <a:gd name="f5" fmla="val 123615"/>
                <a:gd name="f6" fmla="val 45720"/>
                <a:gd name="f7" fmla="*/ f0 1 91440"/>
                <a:gd name="f8" fmla="*/ f1 1 2448143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91440"/>
                <a:gd name="f15" fmla="*/ f12 1 2448143"/>
                <a:gd name="f16" fmla="*/ 0 1 f14"/>
                <a:gd name="f17" fmla="*/ 91440 1 f14"/>
                <a:gd name="f18" fmla="*/ 0 1 f15"/>
                <a:gd name="f19" fmla="*/ 2448143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91440" h="2448143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913016A-610E-1646-ADB5-E3A2ABAF0D4A}"/>
                </a:ext>
              </a:extLst>
            </p:cNvPr>
            <p:cNvSpPr/>
            <p:nvPr/>
          </p:nvSpPr>
          <p:spPr>
            <a:xfrm>
              <a:off x="9325334" y="3172538"/>
              <a:ext cx="91440" cy="19214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1921421"/>
                <a:gd name="f5" fmla="val 45720"/>
                <a:gd name="f6" fmla="val 123615"/>
                <a:gd name="f7" fmla="*/ f0 1 91440"/>
                <a:gd name="f8" fmla="*/ f1 1 1921421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91440"/>
                <a:gd name="f15" fmla="*/ f12 1 1921421"/>
                <a:gd name="f16" fmla="*/ 0 1 f14"/>
                <a:gd name="f17" fmla="*/ 91440 1 f14"/>
                <a:gd name="f18" fmla="*/ 0 1 f15"/>
                <a:gd name="f19" fmla="*/ 192142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91440" h="1921421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7616DACA-1DD7-3452-A737-22BB76C5C6D1}"/>
                </a:ext>
              </a:extLst>
            </p:cNvPr>
            <p:cNvSpPr/>
            <p:nvPr/>
          </p:nvSpPr>
          <p:spPr>
            <a:xfrm>
              <a:off x="9247446" y="3172538"/>
              <a:ext cx="91440" cy="19214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1921421"/>
                <a:gd name="f5" fmla="val 123615"/>
                <a:gd name="f6" fmla="val 45720"/>
                <a:gd name="f7" fmla="*/ f0 1 91440"/>
                <a:gd name="f8" fmla="*/ f1 1 1921421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91440"/>
                <a:gd name="f15" fmla="*/ f12 1 1921421"/>
                <a:gd name="f16" fmla="*/ 0 1 f14"/>
                <a:gd name="f17" fmla="*/ 91440 1 f14"/>
                <a:gd name="f18" fmla="*/ 0 1 f15"/>
                <a:gd name="f19" fmla="*/ 192142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91440" h="1921421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BEEA8BFD-2BC1-9774-4F05-ABE6591D6529}"/>
                </a:ext>
              </a:extLst>
            </p:cNvPr>
            <p:cNvSpPr/>
            <p:nvPr/>
          </p:nvSpPr>
          <p:spPr>
            <a:xfrm>
              <a:off x="9325334" y="3172538"/>
              <a:ext cx="91440" cy="139469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1394699"/>
                <a:gd name="f5" fmla="val 45720"/>
                <a:gd name="f6" fmla="val 123615"/>
                <a:gd name="f7" fmla="*/ f0 1 91440"/>
                <a:gd name="f8" fmla="*/ f1 1 1394699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91440"/>
                <a:gd name="f15" fmla="*/ f12 1 1394699"/>
                <a:gd name="f16" fmla="*/ 0 1 f14"/>
                <a:gd name="f17" fmla="*/ 91440 1 f14"/>
                <a:gd name="f18" fmla="*/ 0 1 f15"/>
                <a:gd name="f19" fmla="*/ 1394699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91440" h="1394699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3B1DFB8-4072-D25A-E1F2-98E07065B68B}"/>
                </a:ext>
              </a:extLst>
            </p:cNvPr>
            <p:cNvSpPr/>
            <p:nvPr/>
          </p:nvSpPr>
          <p:spPr>
            <a:xfrm>
              <a:off x="9247446" y="3172538"/>
              <a:ext cx="91440" cy="139469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1394699"/>
                <a:gd name="f5" fmla="val 123615"/>
                <a:gd name="f6" fmla="val 45720"/>
                <a:gd name="f7" fmla="*/ f0 1 91440"/>
                <a:gd name="f8" fmla="*/ f1 1 1394699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91440"/>
                <a:gd name="f15" fmla="*/ f12 1 1394699"/>
                <a:gd name="f16" fmla="*/ 0 1 f14"/>
                <a:gd name="f17" fmla="*/ 91440 1 f14"/>
                <a:gd name="f18" fmla="*/ 0 1 f15"/>
                <a:gd name="f19" fmla="*/ 1394699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91440" h="1394699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15A3F3FA-7998-CBD2-FB24-91A88A49B985}"/>
                </a:ext>
              </a:extLst>
            </p:cNvPr>
            <p:cNvSpPr/>
            <p:nvPr/>
          </p:nvSpPr>
          <p:spPr>
            <a:xfrm>
              <a:off x="9325334" y="3172538"/>
              <a:ext cx="91440" cy="8679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867978"/>
                <a:gd name="f5" fmla="val 45720"/>
                <a:gd name="f6" fmla="val 123615"/>
                <a:gd name="f7" fmla="*/ f0 1 91440"/>
                <a:gd name="f8" fmla="*/ f1 1 867978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91440"/>
                <a:gd name="f15" fmla="*/ f12 1 867978"/>
                <a:gd name="f16" fmla="*/ 0 1 f14"/>
                <a:gd name="f17" fmla="*/ 91440 1 f14"/>
                <a:gd name="f18" fmla="*/ 0 1 f15"/>
                <a:gd name="f19" fmla="*/ 867978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91440" h="867978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B4DF9A9-9832-FE05-603A-D2D157130F08}"/>
                </a:ext>
              </a:extLst>
            </p:cNvPr>
            <p:cNvSpPr/>
            <p:nvPr/>
          </p:nvSpPr>
          <p:spPr>
            <a:xfrm>
              <a:off x="9247446" y="3172538"/>
              <a:ext cx="91440" cy="8679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867978"/>
                <a:gd name="f5" fmla="val 123615"/>
                <a:gd name="f6" fmla="val 45720"/>
                <a:gd name="f7" fmla="*/ f0 1 91440"/>
                <a:gd name="f8" fmla="*/ f1 1 867978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91440"/>
                <a:gd name="f15" fmla="*/ f12 1 867978"/>
                <a:gd name="f16" fmla="*/ 0 1 f14"/>
                <a:gd name="f17" fmla="*/ 91440 1 f14"/>
                <a:gd name="f18" fmla="*/ 0 1 f15"/>
                <a:gd name="f19" fmla="*/ 867978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91440" h="867978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9602204F-E439-638F-18B5-2DA8DBF368F2}"/>
                </a:ext>
              </a:extLst>
            </p:cNvPr>
            <p:cNvSpPr/>
            <p:nvPr/>
          </p:nvSpPr>
          <p:spPr>
            <a:xfrm>
              <a:off x="9325334" y="3172538"/>
              <a:ext cx="91440" cy="3412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341256"/>
                <a:gd name="f5" fmla="val 45720"/>
                <a:gd name="f6" fmla="val 123615"/>
                <a:gd name="f7" fmla="*/ f0 1 91440"/>
                <a:gd name="f8" fmla="*/ f1 1 341256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91440"/>
                <a:gd name="f15" fmla="*/ f12 1 341256"/>
                <a:gd name="f16" fmla="*/ 0 1 f14"/>
                <a:gd name="f17" fmla="*/ 91440 1 f14"/>
                <a:gd name="f18" fmla="*/ 0 1 f15"/>
                <a:gd name="f19" fmla="*/ 341256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91440" h="341256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55B8F93-1663-9A7F-FA3F-91D5B0F279BF}"/>
                </a:ext>
              </a:extLst>
            </p:cNvPr>
            <p:cNvSpPr/>
            <p:nvPr/>
          </p:nvSpPr>
          <p:spPr>
            <a:xfrm>
              <a:off x="9247446" y="3172538"/>
              <a:ext cx="91440" cy="3412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341256"/>
                <a:gd name="f5" fmla="val 123615"/>
                <a:gd name="f6" fmla="val 45720"/>
                <a:gd name="f7" fmla="*/ f0 1 91440"/>
                <a:gd name="f8" fmla="*/ f1 1 341256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91440"/>
                <a:gd name="f15" fmla="*/ f12 1 341256"/>
                <a:gd name="f16" fmla="*/ 0 1 f14"/>
                <a:gd name="f17" fmla="*/ 91440 1 f14"/>
                <a:gd name="f18" fmla="*/ 0 1 f15"/>
                <a:gd name="f19" fmla="*/ 341256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91440" h="341256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604B762-49A1-E5B6-289C-9FF6149E2782}"/>
                </a:ext>
              </a:extLst>
            </p:cNvPr>
            <p:cNvSpPr/>
            <p:nvPr/>
          </p:nvSpPr>
          <p:spPr>
            <a:xfrm>
              <a:off x="5951070" y="2119094"/>
              <a:ext cx="3419984" cy="6825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19982"/>
                <a:gd name="f4" fmla="val 682512"/>
                <a:gd name="f5" fmla="val 604617"/>
                <a:gd name="f6" fmla="*/ f0 1 3419982"/>
                <a:gd name="f7" fmla="*/ f1 1 682512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419982"/>
                <a:gd name="f14" fmla="*/ f11 1 682512"/>
                <a:gd name="f15" fmla="*/ 0 1 f13"/>
                <a:gd name="f16" fmla="*/ 3419982 1 f13"/>
                <a:gd name="f17" fmla="*/ 0 1 f14"/>
                <a:gd name="f18" fmla="*/ 682512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419982" h="682512">
                  <a:moveTo>
                    <a:pt x="f2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BC8DCEB-A90E-A959-5498-8569693F5C85}"/>
                </a:ext>
              </a:extLst>
            </p:cNvPr>
            <p:cNvSpPr/>
            <p:nvPr/>
          </p:nvSpPr>
          <p:spPr>
            <a:xfrm>
              <a:off x="7542364" y="3172538"/>
              <a:ext cx="111282" cy="8679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867978"/>
                <a:gd name="f5" fmla="*/ f0 1 111279"/>
                <a:gd name="f6" fmla="*/ f1 1 867978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867978"/>
                <a:gd name="f14" fmla="*/ 0 1 f12"/>
                <a:gd name="f15" fmla="*/ 111279 1 f12"/>
                <a:gd name="f16" fmla="*/ 0 1 f13"/>
                <a:gd name="f17" fmla="*/ 867978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867978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FE059378-CFAD-353B-45DE-000FA33ECE4A}"/>
                </a:ext>
              </a:extLst>
            </p:cNvPr>
            <p:cNvSpPr/>
            <p:nvPr/>
          </p:nvSpPr>
          <p:spPr>
            <a:xfrm>
              <a:off x="7542364" y="3172538"/>
              <a:ext cx="111282" cy="3412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341256"/>
                <a:gd name="f5" fmla="*/ f0 1 111279"/>
                <a:gd name="f6" fmla="*/ f1 1 341256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341256"/>
                <a:gd name="f14" fmla="*/ 0 1 f12"/>
                <a:gd name="f15" fmla="*/ 111279 1 f12"/>
                <a:gd name="f16" fmla="*/ 0 1 f13"/>
                <a:gd name="f17" fmla="*/ 341256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341256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A08E468-2B9E-BAEC-ACAA-539D3BBF54C1}"/>
                </a:ext>
              </a:extLst>
            </p:cNvPr>
            <p:cNvSpPr/>
            <p:nvPr/>
          </p:nvSpPr>
          <p:spPr>
            <a:xfrm>
              <a:off x="5951070" y="2119094"/>
              <a:ext cx="1888034" cy="6825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88038"/>
                <a:gd name="f4" fmla="val 682512"/>
                <a:gd name="f5" fmla="val 604617"/>
                <a:gd name="f6" fmla="*/ f0 1 1888038"/>
                <a:gd name="f7" fmla="*/ f1 1 682512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888038"/>
                <a:gd name="f14" fmla="*/ f11 1 682512"/>
                <a:gd name="f15" fmla="*/ 0 1 f13"/>
                <a:gd name="f16" fmla="*/ 1888038 1 f13"/>
                <a:gd name="f17" fmla="*/ 0 1 f14"/>
                <a:gd name="f18" fmla="*/ 682512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888038" h="682512">
                  <a:moveTo>
                    <a:pt x="f2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A77657C-EADD-7E24-C716-4D14DFC8B9FE}"/>
                </a:ext>
              </a:extLst>
            </p:cNvPr>
            <p:cNvSpPr/>
            <p:nvPr/>
          </p:nvSpPr>
          <p:spPr>
            <a:xfrm>
              <a:off x="6644716" y="3699260"/>
              <a:ext cx="111282" cy="29748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2974865"/>
                <a:gd name="f5" fmla="*/ f0 1 111279"/>
                <a:gd name="f6" fmla="*/ f1 1 2974865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2974865"/>
                <a:gd name="f14" fmla="*/ 0 1 f12"/>
                <a:gd name="f15" fmla="*/ 111279 1 f12"/>
                <a:gd name="f16" fmla="*/ 0 1 f13"/>
                <a:gd name="f17" fmla="*/ 2974865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2974865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B8FD795-21BC-5788-E1D9-B380A6AD8A77}"/>
                </a:ext>
              </a:extLst>
            </p:cNvPr>
            <p:cNvSpPr/>
            <p:nvPr/>
          </p:nvSpPr>
          <p:spPr>
            <a:xfrm>
              <a:off x="6644716" y="3699260"/>
              <a:ext cx="111282" cy="244814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2448143"/>
                <a:gd name="f5" fmla="*/ f0 1 111279"/>
                <a:gd name="f6" fmla="*/ f1 1 2448143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2448143"/>
                <a:gd name="f14" fmla="*/ 0 1 f12"/>
                <a:gd name="f15" fmla="*/ 111279 1 f12"/>
                <a:gd name="f16" fmla="*/ 0 1 f13"/>
                <a:gd name="f17" fmla="*/ 2448143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2448143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E84C1FD-605A-3C43-FCD4-893F86B7A6F1}"/>
                </a:ext>
              </a:extLst>
            </p:cNvPr>
            <p:cNvSpPr/>
            <p:nvPr/>
          </p:nvSpPr>
          <p:spPr>
            <a:xfrm>
              <a:off x="6644716" y="3699260"/>
              <a:ext cx="111282" cy="19214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1921421"/>
                <a:gd name="f5" fmla="*/ f0 1 111279"/>
                <a:gd name="f6" fmla="*/ f1 1 1921421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1921421"/>
                <a:gd name="f14" fmla="*/ 0 1 f12"/>
                <a:gd name="f15" fmla="*/ 111279 1 f12"/>
                <a:gd name="f16" fmla="*/ 0 1 f13"/>
                <a:gd name="f17" fmla="*/ 1921421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1921421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B73A35E-2B8A-2534-089F-49ADB9CC1054}"/>
                </a:ext>
              </a:extLst>
            </p:cNvPr>
            <p:cNvSpPr/>
            <p:nvPr/>
          </p:nvSpPr>
          <p:spPr>
            <a:xfrm>
              <a:off x="6644716" y="3699260"/>
              <a:ext cx="111282" cy="139469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1394699"/>
                <a:gd name="f5" fmla="*/ f0 1 111279"/>
                <a:gd name="f6" fmla="*/ f1 1 1394699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1394699"/>
                <a:gd name="f14" fmla="*/ 0 1 f12"/>
                <a:gd name="f15" fmla="*/ 111279 1 f12"/>
                <a:gd name="f16" fmla="*/ 0 1 f13"/>
                <a:gd name="f17" fmla="*/ 139469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1394699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156D231-B874-C305-18FB-F6751D82B268}"/>
                </a:ext>
              </a:extLst>
            </p:cNvPr>
            <p:cNvSpPr/>
            <p:nvPr/>
          </p:nvSpPr>
          <p:spPr>
            <a:xfrm>
              <a:off x="6644716" y="3699260"/>
              <a:ext cx="111282" cy="8679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867978"/>
                <a:gd name="f5" fmla="*/ f0 1 111279"/>
                <a:gd name="f6" fmla="*/ f1 1 867978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867978"/>
                <a:gd name="f14" fmla="*/ 0 1 f12"/>
                <a:gd name="f15" fmla="*/ 111279 1 f12"/>
                <a:gd name="f16" fmla="*/ 0 1 f13"/>
                <a:gd name="f17" fmla="*/ 867978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867978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39BC225-524B-896F-2789-2A7BE0648D65}"/>
                </a:ext>
              </a:extLst>
            </p:cNvPr>
            <p:cNvSpPr/>
            <p:nvPr/>
          </p:nvSpPr>
          <p:spPr>
            <a:xfrm>
              <a:off x="6644716" y="3699260"/>
              <a:ext cx="111282" cy="3412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341256"/>
                <a:gd name="f5" fmla="*/ f0 1 111279"/>
                <a:gd name="f6" fmla="*/ f1 1 341256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341256"/>
                <a:gd name="f14" fmla="*/ 0 1 f12"/>
                <a:gd name="f15" fmla="*/ 111279 1 f12"/>
                <a:gd name="f16" fmla="*/ 0 1 f13"/>
                <a:gd name="f17" fmla="*/ 341256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341256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8FE9AB8-68A3-1677-C62D-AA213C072BEE}"/>
                </a:ext>
              </a:extLst>
            </p:cNvPr>
            <p:cNvSpPr/>
            <p:nvPr/>
          </p:nvSpPr>
          <p:spPr>
            <a:xfrm>
              <a:off x="4697327" y="3172538"/>
              <a:ext cx="2244129" cy="1557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44131"/>
                <a:gd name="f4" fmla="val 155790"/>
                <a:gd name="f5" fmla="val 77895"/>
                <a:gd name="f6" fmla="*/ f0 1 2244131"/>
                <a:gd name="f7" fmla="*/ f1 1 15579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244131"/>
                <a:gd name="f14" fmla="*/ f11 1 155790"/>
                <a:gd name="f15" fmla="*/ 0 1 f13"/>
                <a:gd name="f16" fmla="*/ 2244131 1 f13"/>
                <a:gd name="f17" fmla="*/ 0 1 f14"/>
                <a:gd name="f18" fmla="*/ 15579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244131" h="155790">
                  <a:moveTo>
                    <a:pt x="f2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43A97221-06AF-1303-FD02-E0A0A3991648}"/>
                </a:ext>
              </a:extLst>
            </p:cNvPr>
            <p:cNvSpPr/>
            <p:nvPr/>
          </p:nvSpPr>
          <p:spPr>
            <a:xfrm>
              <a:off x="5747058" y="3699260"/>
              <a:ext cx="111282" cy="19214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1921421"/>
                <a:gd name="f5" fmla="*/ f0 1 111279"/>
                <a:gd name="f6" fmla="*/ f1 1 1921421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1921421"/>
                <a:gd name="f14" fmla="*/ 0 1 f12"/>
                <a:gd name="f15" fmla="*/ 111279 1 f12"/>
                <a:gd name="f16" fmla="*/ 0 1 f13"/>
                <a:gd name="f17" fmla="*/ 1921421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1921421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151AA425-CE4F-4441-4D90-4926CFB7E935}"/>
                </a:ext>
              </a:extLst>
            </p:cNvPr>
            <p:cNvSpPr/>
            <p:nvPr/>
          </p:nvSpPr>
          <p:spPr>
            <a:xfrm>
              <a:off x="5747058" y="3699260"/>
              <a:ext cx="111282" cy="139469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1394699"/>
                <a:gd name="f5" fmla="*/ f0 1 111279"/>
                <a:gd name="f6" fmla="*/ f1 1 1394699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1394699"/>
                <a:gd name="f14" fmla="*/ 0 1 f12"/>
                <a:gd name="f15" fmla="*/ 111279 1 f12"/>
                <a:gd name="f16" fmla="*/ 0 1 f13"/>
                <a:gd name="f17" fmla="*/ 139469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1394699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D214C89-1B6D-B197-61BC-7F721EAB581A}"/>
                </a:ext>
              </a:extLst>
            </p:cNvPr>
            <p:cNvSpPr/>
            <p:nvPr/>
          </p:nvSpPr>
          <p:spPr>
            <a:xfrm>
              <a:off x="5747058" y="3699260"/>
              <a:ext cx="111282" cy="8679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867978"/>
                <a:gd name="f5" fmla="*/ f0 1 111279"/>
                <a:gd name="f6" fmla="*/ f1 1 867978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867978"/>
                <a:gd name="f14" fmla="*/ 0 1 f12"/>
                <a:gd name="f15" fmla="*/ 111279 1 f12"/>
                <a:gd name="f16" fmla="*/ 0 1 f13"/>
                <a:gd name="f17" fmla="*/ 867978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867978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019DCEE8-D80D-BCB0-86E9-0D3FE99EBAAF}"/>
                </a:ext>
              </a:extLst>
            </p:cNvPr>
            <p:cNvSpPr/>
            <p:nvPr/>
          </p:nvSpPr>
          <p:spPr>
            <a:xfrm>
              <a:off x="5747058" y="3699260"/>
              <a:ext cx="111282" cy="3412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341256"/>
                <a:gd name="f5" fmla="*/ f0 1 111279"/>
                <a:gd name="f6" fmla="*/ f1 1 341256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341256"/>
                <a:gd name="f14" fmla="*/ 0 1 f12"/>
                <a:gd name="f15" fmla="*/ 111279 1 f12"/>
                <a:gd name="f16" fmla="*/ 0 1 f13"/>
                <a:gd name="f17" fmla="*/ 341256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341256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AA925DDE-79E4-C5EA-4111-58CEAA8C88E6}"/>
                </a:ext>
              </a:extLst>
            </p:cNvPr>
            <p:cNvSpPr/>
            <p:nvPr/>
          </p:nvSpPr>
          <p:spPr>
            <a:xfrm>
              <a:off x="4697327" y="3172538"/>
              <a:ext cx="1346481" cy="1557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46478"/>
                <a:gd name="f4" fmla="val 155790"/>
                <a:gd name="f5" fmla="val 77895"/>
                <a:gd name="f6" fmla="*/ f0 1 1346478"/>
                <a:gd name="f7" fmla="*/ f1 1 15579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346478"/>
                <a:gd name="f14" fmla="*/ f11 1 155790"/>
                <a:gd name="f15" fmla="*/ 0 1 f13"/>
                <a:gd name="f16" fmla="*/ 1346478 1 f13"/>
                <a:gd name="f17" fmla="*/ 0 1 f14"/>
                <a:gd name="f18" fmla="*/ 15579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346478" h="155790">
                  <a:moveTo>
                    <a:pt x="f2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467BADC5-9510-F495-DD93-436450E53A7D}"/>
                </a:ext>
              </a:extLst>
            </p:cNvPr>
            <p:cNvSpPr/>
            <p:nvPr/>
          </p:nvSpPr>
          <p:spPr>
            <a:xfrm>
              <a:off x="4849410" y="3699260"/>
              <a:ext cx="111282" cy="139469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1394699"/>
                <a:gd name="f5" fmla="*/ f0 1 111279"/>
                <a:gd name="f6" fmla="*/ f1 1 1394699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1394699"/>
                <a:gd name="f14" fmla="*/ 0 1 f12"/>
                <a:gd name="f15" fmla="*/ 111279 1 f12"/>
                <a:gd name="f16" fmla="*/ 0 1 f13"/>
                <a:gd name="f17" fmla="*/ 139469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1394699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516468C-5BFB-B297-CBBC-3BAC2D192107}"/>
                </a:ext>
              </a:extLst>
            </p:cNvPr>
            <p:cNvSpPr/>
            <p:nvPr/>
          </p:nvSpPr>
          <p:spPr>
            <a:xfrm>
              <a:off x="4849410" y="3699260"/>
              <a:ext cx="111282" cy="8679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867978"/>
                <a:gd name="f5" fmla="*/ f0 1 111279"/>
                <a:gd name="f6" fmla="*/ f1 1 867978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867978"/>
                <a:gd name="f14" fmla="*/ 0 1 f12"/>
                <a:gd name="f15" fmla="*/ 111279 1 f12"/>
                <a:gd name="f16" fmla="*/ 0 1 f13"/>
                <a:gd name="f17" fmla="*/ 867978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867978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CC04A52-0707-EFDD-9B15-2A5BBD0B28AE}"/>
                </a:ext>
              </a:extLst>
            </p:cNvPr>
            <p:cNvSpPr/>
            <p:nvPr/>
          </p:nvSpPr>
          <p:spPr>
            <a:xfrm>
              <a:off x="4849410" y="3699260"/>
              <a:ext cx="111282" cy="3412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341256"/>
                <a:gd name="f5" fmla="*/ f0 1 111279"/>
                <a:gd name="f6" fmla="*/ f1 1 341256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341256"/>
                <a:gd name="f14" fmla="*/ 0 1 f12"/>
                <a:gd name="f15" fmla="*/ 111279 1 f12"/>
                <a:gd name="f16" fmla="*/ 0 1 f13"/>
                <a:gd name="f17" fmla="*/ 341256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341256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F49C690-B22F-2E17-9FAE-E0D81CD7FFFB}"/>
                </a:ext>
              </a:extLst>
            </p:cNvPr>
            <p:cNvSpPr/>
            <p:nvPr/>
          </p:nvSpPr>
          <p:spPr>
            <a:xfrm>
              <a:off x="4697327" y="3172538"/>
              <a:ext cx="448824" cy="1557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48826"/>
                <a:gd name="f4" fmla="val 155790"/>
                <a:gd name="f5" fmla="val 77895"/>
                <a:gd name="f6" fmla="*/ f0 1 448826"/>
                <a:gd name="f7" fmla="*/ f1 1 15579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448826"/>
                <a:gd name="f14" fmla="*/ f11 1 155790"/>
                <a:gd name="f15" fmla="*/ 0 1 f13"/>
                <a:gd name="f16" fmla="*/ 448826 1 f13"/>
                <a:gd name="f17" fmla="*/ 0 1 f14"/>
                <a:gd name="f18" fmla="*/ 15579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448826" h="155790">
                  <a:moveTo>
                    <a:pt x="f2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71426739-3F66-3FC0-9F3B-36B013A4B357}"/>
                </a:ext>
              </a:extLst>
            </p:cNvPr>
            <p:cNvSpPr/>
            <p:nvPr/>
          </p:nvSpPr>
          <p:spPr>
            <a:xfrm>
              <a:off x="3951762" y="3699260"/>
              <a:ext cx="111282" cy="139469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1394699"/>
                <a:gd name="f5" fmla="*/ f0 1 111279"/>
                <a:gd name="f6" fmla="*/ f1 1 1394699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1394699"/>
                <a:gd name="f14" fmla="*/ 0 1 f12"/>
                <a:gd name="f15" fmla="*/ 111279 1 f12"/>
                <a:gd name="f16" fmla="*/ 0 1 f13"/>
                <a:gd name="f17" fmla="*/ 139469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1394699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461C25D0-89E8-571E-6800-BFC6CCABB485}"/>
                </a:ext>
              </a:extLst>
            </p:cNvPr>
            <p:cNvSpPr/>
            <p:nvPr/>
          </p:nvSpPr>
          <p:spPr>
            <a:xfrm>
              <a:off x="3951762" y="3699260"/>
              <a:ext cx="111282" cy="8679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867978"/>
                <a:gd name="f5" fmla="*/ f0 1 111279"/>
                <a:gd name="f6" fmla="*/ f1 1 867978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867978"/>
                <a:gd name="f14" fmla="*/ 0 1 f12"/>
                <a:gd name="f15" fmla="*/ 111279 1 f12"/>
                <a:gd name="f16" fmla="*/ 0 1 f13"/>
                <a:gd name="f17" fmla="*/ 867978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867978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EC518ADB-A864-F60D-76FF-D1EA2579E619}"/>
                </a:ext>
              </a:extLst>
            </p:cNvPr>
            <p:cNvSpPr/>
            <p:nvPr/>
          </p:nvSpPr>
          <p:spPr>
            <a:xfrm>
              <a:off x="3951762" y="3699260"/>
              <a:ext cx="111282" cy="3412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341256"/>
                <a:gd name="f5" fmla="*/ f0 1 111279"/>
                <a:gd name="f6" fmla="*/ f1 1 341256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341256"/>
                <a:gd name="f14" fmla="*/ 0 1 f12"/>
                <a:gd name="f15" fmla="*/ 111279 1 f12"/>
                <a:gd name="f16" fmla="*/ 0 1 f13"/>
                <a:gd name="f17" fmla="*/ 341256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341256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1E1E559B-B26F-575F-9D96-2FFC3EE53B81}"/>
                </a:ext>
              </a:extLst>
            </p:cNvPr>
            <p:cNvSpPr/>
            <p:nvPr/>
          </p:nvSpPr>
          <p:spPr>
            <a:xfrm>
              <a:off x="4248503" y="3172538"/>
              <a:ext cx="448824" cy="1557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48826"/>
                <a:gd name="f4" fmla="val 155790"/>
                <a:gd name="f5" fmla="val 77895"/>
                <a:gd name="f6" fmla="*/ f0 1 448826"/>
                <a:gd name="f7" fmla="*/ f1 1 15579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448826"/>
                <a:gd name="f14" fmla="*/ f11 1 155790"/>
                <a:gd name="f15" fmla="*/ 0 1 f13"/>
                <a:gd name="f16" fmla="*/ 448826 1 f13"/>
                <a:gd name="f17" fmla="*/ 0 1 f14"/>
                <a:gd name="f18" fmla="*/ 15579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448826" h="155790">
                  <a:moveTo>
                    <a:pt x="f3" y="f2"/>
                  </a:moveTo>
                  <a:lnTo>
                    <a:pt x="f3" y="f5"/>
                  </a:lnTo>
                  <a:lnTo>
                    <a:pt x="f2" y="f5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1329D9F-E2C1-0B2F-8D9F-C14A6C92C009}"/>
                </a:ext>
              </a:extLst>
            </p:cNvPr>
            <p:cNvSpPr/>
            <p:nvPr/>
          </p:nvSpPr>
          <p:spPr>
            <a:xfrm>
              <a:off x="3054105" y="3699260"/>
              <a:ext cx="111282" cy="8679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867978"/>
                <a:gd name="f5" fmla="*/ f0 1 111279"/>
                <a:gd name="f6" fmla="*/ f1 1 867978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867978"/>
                <a:gd name="f14" fmla="*/ 0 1 f12"/>
                <a:gd name="f15" fmla="*/ 111279 1 f12"/>
                <a:gd name="f16" fmla="*/ 0 1 f13"/>
                <a:gd name="f17" fmla="*/ 867978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867978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D132B37D-13A7-7DFE-B5FC-844D5DCC50BD}"/>
                </a:ext>
              </a:extLst>
            </p:cNvPr>
            <p:cNvSpPr/>
            <p:nvPr/>
          </p:nvSpPr>
          <p:spPr>
            <a:xfrm>
              <a:off x="3054105" y="3699260"/>
              <a:ext cx="111282" cy="3412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341256"/>
                <a:gd name="f5" fmla="*/ f0 1 111279"/>
                <a:gd name="f6" fmla="*/ f1 1 341256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341256"/>
                <a:gd name="f14" fmla="*/ 0 1 f12"/>
                <a:gd name="f15" fmla="*/ 111279 1 f12"/>
                <a:gd name="f16" fmla="*/ 0 1 f13"/>
                <a:gd name="f17" fmla="*/ 341256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341256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5B2AF0CE-89E3-5D54-4984-F5F25175AD71}"/>
                </a:ext>
              </a:extLst>
            </p:cNvPr>
            <p:cNvSpPr/>
            <p:nvPr/>
          </p:nvSpPr>
          <p:spPr>
            <a:xfrm>
              <a:off x="3350846" y="3172538"/>
              <a:ext cx="1346481" cy="1557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46478"/>
                <a:gd name="f4" fmla="val 155790"/>
                <a:gd name="f5" fmla="val 77895"/>
                <a:gd name="f6" fmla="*/ f0 1 1346478"/>
                <a:gd name="f7" fmla="*/ f1 1 15579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346478"/>
                <a:gd name="f14" fmla="*/ f11 1 155790"/>
                <a:gd name="f15" fmla="*/ 0 1 f13"/>
                <a:gd name="f16" fmla="*/ 1346478 1 f13"/>
                <a:gd name="f17" fmla="*/ 0 1 f14"/>
                <a:gd name="f18" fmla="*/ 15579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346478" h="155790">
                  <a:moveTo>
                    <a:pt x="f3" y="f2"/>
                  </a:moveTo>
                  <a:lnTo>
                    <a:pt x="f3" y="f5"/>
                  </a:lnTo>
                  <a:lnTo>
                    <a:pt x="f2" y="f5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5956470C-BF92-2CA5-AE00-CBCB1F745874}"/>
                </a:ext>
              </a:extLst>
            </p:cNvPr>
            <p:cNvSpPr/>
            <p:nvPr/>
          </p:nvSpPr>
          <p:spPr>
            <a:xfrm>
              <a:off x="2156447" y="3699260"/>
              <a:ext cx="111282" cy="139469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1394699"/>
                <a:gd name="f5" fmla="*/ f0 1 111279"/>
                <a:gd name="f6" fmla="*/ f1 1 1394699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1394699"/>
                <a:gd name="f14" fmla="*/ 0 1 f12"/>
                <a:gd name="f15" fmla="*/ 111279 1 f12"/>
                <a:gd name="f16" fmla="*/ 0 1 f13"/>
                <a:gd name="f17" fmla="*/ 139469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1394699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4D903921-F04E-7776-2C1F-64B1CF902063}"/>
                </a:ext>
              </a:extLst>
            </p:cNvPr>
            <p:cNvSpPr/>
            <p:nvPr/>
          </p:nvSpPr>
          <p:spPr>
            <a:xfrm>
              <a:off x="2156447" y="3699260"/>
              <a:ext cx="111282" cy="8679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867978"/>
                <a:gd name="f5" fmla="*/ f0 1 111279"/>
                <a:gd name="f6" fmla="*/ f1 1 867978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867978"/>
                <a:gd name="f14" fmla="*/ 0 1 f12"/>
                <a:gd name="f15" fmla="*/ 111279 1 f12"/>
                <a:gd name="f16" fmla="*/ 0 1 f13"/>
                <a:gd name="f17" fmla="*/ 867978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867978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38A786A2-B29F-D0B3-2D25-D19CFEF12DC5}"/>
                </a:ext>
              </a:extLst>
            </p:cNvPr>
            <p:cNvSpPr/>
            <p:nvPr/>
          </p:nvSpPr>
          <p:spPr>
            <a:xfrm>
              <a:off x="2156447" y="3699260"/>
              <a:ext cx="111282" cy="3412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341256"/>
                <a:gd name="f5" fmla="*/ f0 1 111279"/>
                <a:gd name="f6" fmla="*/ f1 1 341256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341256"/>
                <a:gd name="f14" fmla="*/ 0 1 f12"/>
                <a:gd name="f15" fmla="*/ 111279 1 f12"/>
                <a:gd name="f16" fmla="*/ 0 1 f13"/>
                <a:gd name="f17" fmla="*/ 341256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341256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8DE2F67-8229-2E94-1AA0-5D9D874EBCB7}"/>
                </a:ext>
              </a:extLst>
            </p:cNvPr>
            <p:cNvSpPr/>
            <p:nvPr/>
          </p:nvSpPr>
          <p:spPr>
            <a:xfrm>
              <a:off x="2453198" y="3172538"/>
              <a:ext cx="2244129" cy="1557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44131"/>
                <a:gd name="f4" fmla="val 155790"/>
                <a:gd name="f5" fmla="val 77895"/>
                <a:gd name="f6" fmla="*/ f0 1 2244131"/>
                <a:gd name="f7" fmla="*/ f1 1 15579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244131"/>
                <a:gd name="f14" fmla="*/ f11 1 155790"/>
                <a:gd name="f15" fmla="*/ 0 1 f13"/>
                <a:gd name="f16" fmla="*/ 2244131 1 f13"/>
                <a:gd name="f17" fmla="*/ 0 1 f14"/>
                <a:gd name="f18" fmla="*/ 15579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244131" h="155790">
                  <a:moveTo>
                    <a:pt x="f3" y="f2"/>
                  </a:moveTo>
                  <a:lnTo>
                    <a:pt x="f3" y="f5"/>
                  </a:lnTo>
                  <a:lnTo>
                    <a:pt x="f2" y="f5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F2500043-9894-8011-F07F-2A22B1C1FFB0}"/>
                </a:ext>
              </a:extLst>
            </p:cNvPr>
            <p:cNvSpPr/>
            <p:nvPr/>
          </p:nvSpPr>
          <p:spPr>
            <a:xfrm>
              <a:off x="4697327" y="2119094"/>
              <a:ext cx="1253742" cy="6825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53746"/>
                <a:gd name="f4" fmla="val 682512"/>
                <a:gd name="f5" fmla="val 604617"/>
                <a:gd name="f6" fmla="*/ f0 1 1253746"/>
                <a:gd name="f7" fmla="*/ f1 1 682512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53746"/>
                <a:gd name="f14" fmla="*/ f11 1 682512"/>
                <a:gd name="f15" fmla="*/ 0 1 f13"/>
                <a:gd name="f16" fmla="*/ 1253746 1 f13"/>
                <a:gd name="f17" fmla="*/ 0 1 f14"/>
                <a:gd name="f18" fmla="*/ 682512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53746" h="682512">
                  <a:moveTo>
                    <a:pt x="f3" y="f2"/>
                  </a:moveTo>
                  <a:lnTo>
                    <a:pt x="f3" y="f5"/>
                  </a:lnTo>
                  <a:lnTo>
                    <a:pt x="f2" y="f5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B0854B4-9C67-821E-B1A1-0841E391D577}"/>
                </a:ext>
              </a:extLst>
            </p:cNvPr>
            <p:cNvSpPr/>
            <p:nvPr/>
          </p:nvSpPr>
          <p:spPr>
            <a:xfrm>
              <a:off x="1073331" y="3172538"/>
              <a:ext cx="111282" cy="29748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2974865"/>
                <a:gd name="f5" fmla="*/ f0 1 111279"/>
                <a:gd name="f6" fmla="*/ f1 1 2974865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2974865"/>
                <a:gd name="f14" fmla="*/ 0 1 f12"/>
                <a:gd name="f15" fmla="*/ 111279 1 f12"/>
                <a:gd name="f16" fmla="*/ 0 1 f13"/>
                <a:gd name="f17" fmla="*/ 2974865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2974865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30F6E41B-16E8-B6AC-4432-051FE8E8DD64}"/>
                </a:ext>
              </a:extLst>
            </p:cNvPr>
            <p:cNvSpPr/>
            <p:nvPr/>
          </p:nvSpPr>
          <p:spPr>
            <a:xfrm>
              <a:off x="1073331" y="3172538"/>
              <a:ext cx="111282" cy="244814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2448143"/>
                <a:gd name="f5" fmla="*/ f0 1 111279"/>
                <a:gd name="f6" fmla="*/ f1 1 2448143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2448143"/>
                <a:gd name="f14" fmla="*/ 0 1 f12"/>
                <a:gd name="f15" fmla="*/ 111279 1 f12"/>
                <a:gd name="f16" fmla="*/ 0 1 f13"/>
                <a:gd name="f17" fmla="*/ 2448143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2448143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85FB6FFC-9D0B-140D-D857-8506A593FC58}"/>
                </a:ext>
              </a:extLst>
            </p:cNvPr>
            <p:cNvSpPr/>
            <p:nvPr/>
          </p:nvSpPr>
          <p:spPr>
            <a:xfrm>
              <a:off x="1073331" y="3172538"/>
              <a:ext cx="111282" cy="19214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1921421"/>
                <a:gd name="f5" fmla="*/ f0 1 111279"/>
                <a:gd name="f6" fmla="*/ f1 1 1921421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1921421"/>
                <a:gd name="f14" fmla="*/ 0 1 f12"/>
                <a:gd name="f15" fmla="*/ 111279 1 f12"/>
                <a:gd name="f16" fmla="*/ 0 1 f13"/>
                <a:gd name="f17" fmla="*/ 1921421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1921421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20106F6-A172-0EEC-A624-7B6A9AAC4BDA}"/>
                </a:ext>
              </a:extLst>
            </p:cNvPr>
            <p:cNvSpPr/>
            <p:nvPr/>
          </p:nvSpPr>
          <p:spPr>
            <a:xfrm>
              <a:off x="1073331" y="3172538"/>
              <a:ext cx="111282" cy="139469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1394699"/>
                <a:gd name="f5" fmla="*/ f0 1 111279"/>
                <a:gd name="f6" fmla="*/ f1 1 1394699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1394699"/>
                <a:gd name="f14" fmla="*/ 0 1 f12"/>
                <a:gd name="f15" fmla="*/ 111279 1 f12"/>
                <a:gd name="f16" fmla="*/ 0 1 f13"/>
                <a:gd name="f17" fmla="*/ 139469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1394699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C5B14975-E378-AB0E-5D7E-6FC364A7F216}"/>
                </a:ext>
              </a:extLst>
            </p:cNvPr>
            <p:cNvSpPr/>
            <p:nvPr/>
          </p:nvSpPr>
          <p:spPr>
            <a:xfrm>
              <a:off x="1073331" y="3172538"/>
              <a:ext cx="111282" cy="8679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867978"/>
                <a:gd name="f5" fmla="*/ f0 1 111279"/>
                <a:gd name="f6" fmla="*/ f1 1 867978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867978"/>
                <a:gd name="f14" fmla="*/ 0 1 f12"/>
                <a:gd name="f15" fmla="*/ 111279 1 f12"/>
                <a:gd name="f16" fmla="*/ 0 1 f13"/>
                <a:gd name="f17" fmla="*/ 867978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867978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FA2E1F94-E807-6EE8-B99F-F135AB09CFE7}"/>
                </a:ext>
              </a:extLst>
            </p:cNvPr>
            <p:cNvSpPr/>
            <p:nvPr/>
          </p:nvSpPr>
          <p:spPr>
            <a:xfrm>
              <a:off x="1073331" y="3172538"/>
              <a:ext cx="111282" cy="3412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341256"/>
                <a:gd name="f5" fmla="*/ f0 1 111279"/>
                <a:gd name="f6" fmla="*/ f1 1 341256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341256"/>
                <a:gd name="f14" fmla="*/ 0 1 f12"/>
                <a:gd name="f15" fmla="*/ 111279 1 f12"/>
                <a:gd name="f16" fmla="*/ 0 1 f13"/>
                <a:gd name="f17" fmla="*/ 341256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341256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D8121876-F6A1-042C-0956-154693C833E8}"/>
                </a:ext>
              </a:extLst>
            </p:cNvPr>
            <p:cNvSpPr/>
            <p:nvPr/>
          </p:nvSpPr>
          <p:spPr>
            <a:xfrm>
              <a:off x="1370082" y="2119094"/>
              <a:ext cx="4580997" cy="6825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80995"/>
                <a:gd name="f4" fmla="val 682512"/>
                <a:gd name="f5" fmla="val 604617"/>
                <a:gd name="f6" fmla="*/ f0 1 4580995"/>
                <a:gd name="f7" fmla="*/ f1 1 682512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4580995"/>
                <a:gd name="f14" fmla="*/ f11 1 682512"/>
                <a:gd name="f15" fmla="*/ 0 1 f13"/>
                <a:gd name="f16" fmla="*/ 4580995 1 f13"/>
                <a:gd name="f17" fmla="*/ 0 1 f14"/>
                <a:gd name="f18" fmla="*/ 682512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4580995" h="682512">
                  <a:moveTo>
                    <a:pt x="f3" y="f2"/>
                  </a:moveTo>
                  <a:lnTo>
                    <a:pt x="f3" y="f5"/>
                  </a:lnTo>
                  <a:lnTo>
                    <a:pt x="f2" y="f5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ECE5E85-9E2E-54A7-327D-39D20EE329F2}"/>
                </a:ext>
              </a:extLst>
            </p:cNvPr>
            <p:cNvSpPr/>
            <p:nvPr/>
          </p:nvSpPr>
          <p:spPr>
            <a:xfrm>
              <a:off x="175683" y="3172538"/>
              <a:ext cx="111282" cy="402830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4028309"/>
                <a:gd name="f5" fmla="*/ f0 1 111279"/>
                <a:gd name="f6" fmla="*/ f1 1 4028309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4028309"/>
                <a:gd name="f14" fmla="*/ 0 1 f12"/>
                <a:gd name="f15" fmla="*/ 111279 1 f12"/>
                <a:gd name="f16" fmla="*/ 0 1 f13"/>
                <a:gd name="f17" fmla="*/ 402830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4028309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8F3B09E5-C4C5-C545-E47E-FAB6BEEE6B61}"/>
                </a:ext>
              </a:extLst>
            </p:cNvPr>
            <p:cNvSpPr/>
            <p:nvPr/>
          </p:nvSpPr>
          <p:spPr>
            <a:xfrm>
              <a:off x="175683" y="3172538"/>
              <a:ext cx="111282" cy="350158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3501587"/>
                <a:gd name="f5" fmla="*/ f0 1 111279"/>
                <a:gd name="f6" fmla="*/ f1 1 3501587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3501587"/>
                <a:gd name="f14" fmla="*/ 0 1 f12"/>
                <a:gd name="f15" fmla="*/ 111279 1 f12"/>
                <a:gd name="f16" fmla="*/ 0 1 f13"/>
                <a:gd name="f17" fmla="*/ 3501587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3501587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3817054B-A885-DEA1-01FF-71BBCC74D96A}"/>
                </a:ext>
              </a:extLst>
            </p:cNvPr>
            <p:cNvSpPr/>
            <p:nvPr/>
          </p:nvSpPr>
          <p:spPr>
            <a:xfrm>
              <a:off x="175683" y="3172538"/>
              <a:ext cx="111282" cy="29748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2974865"/>
                <a:gd name="f5" fmla="*/ f0 1 111279"/>
                <a:gd name="f6" fmla="*/ f1 1 2974865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2974865"/>
                <a:gd name="f14" fmla="*/ 0 1 f12"/>
                <a:gd name="f15" fmla="*/ 111279 1 f12"/>
                <a:gd name="f16" fmla="*/ 0 1 f13"/>
                <a:gd name="f17" fmla="*/ 2974865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2974865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A2E526A9-DCAD-8F41-51F0-EA4FD7204E7D}"/>
                </a:ext>
              </a:extLst>
            </p:cNvPr>
            <p:cNvSpPr/>
            <p:nvPr/>
          </p:nvSpPr>
          <p:spPr>
            <a:xfrm>
              <a:off x="175683" y="3172538"/>
              <a:ext cx="111282" cy="244814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2448143"/>
                <a:gd name="f5" fmla="*/ f0 1 111279"/>
                <a:gd name="f6" fmla="*/ f1 1 2448143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2448143"/>
                <a:gd name="f14" fmla="*/ 0 1 f12"/>
                <a:gd name="f15" fmla="*/ 111279 1 f12"/>
                <a:gd name="f16" fmla="*/ 0 1 f13"/>
                <a:gd name="f17" fmla="*/ 2448143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2448143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B70AA21B-4503-F753-BD6F-38B65A5FFBF9}"/>
                </a:ext>
              </a:extLst>
            </p:cNvPr>
            <p:cNvSpPr/>
            <p:nvPr/>
          </p:nvSpPr>
          <p:spPr>
            <a:xfrm>
              <a:off x="175683" y="3172538"/>
              <a:ext cx="111282" cy="19214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1921421"/>
                <a:gd name="f5" fmla="*/ f0 1 111279"/>
                <a:gd name="f6" fmla="*/ f1 1 1921421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1921421"/>
                <a:gd name="f14" fmla="*/ 0 1 f12"/>
                <a:gd name="f15" fmla="*/ 111279 1 f12"/>
                <a:gd name="f16" fmla="*/ 0 1 f13"/>
                <a:gd name="f17" fmla="*/ 1921421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1921421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A62A7947-63FB-660F-F268-C92ABBB3BFA1}"/>
                </a:ext>
              </a:extLst>
            </p:cNvPr>
            <p:cNvSpPr/>
            <p:nvPr/>
          </p:nvSpPr>
          <p:spPr>
            <a:xfrm>
              <a:off x="175683" y="3172538"/>
              <a:ext cx="111282" cy="139469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1394699"/>
                <a:gd name="f5" fmla="*/ f0 1 111279"/>
                <a:gd name="f6" fmla="*/ f1 1 1394699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1394699"/>
                <a:gd name="f14" fmla="*/ 0 1 f12"/>
                <a:gd name="f15" fmla="*/ 111279 1 f12"/>
                <a:gd name="f16" fmla="*/ 0 1 f13"/>
                <a:gd name="f17" fmla="*/ 139469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1394699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B11DDF71-AB82-8B44-476E-5ECBFEA06D78}"/>
                </a:ext>
              </a:extLst>
            </p:cNvPr>
            <p:cNvSpPr/>
            <p:nvPr/>
          </p:nvSpPr>
          <p:spPr>
            <a:xfrm>
              <a:off x="175683" y="3172538"/>
              <a:ext cx="111282" cy="8679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867978"/>
                <a:gd name="f5" fmla="*/ f0 1 111279"/>
                <a:gd name="f6" fmla="*/ f1 1 867978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867978"/>
                <a:gd name="f14" fmla="*/ 0 1 f12"/>
                <a:gd name="f15" fmla="*/ 111279 1 f12"/>
                <a:gd name="f16" fmla="*/ 0 1 f13"/>
                <a:gd name="f17" fmla="*/ 867978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867978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C342A304-3D04-B7CE-722F-8185F2DEE6B0}"/>
                </a:ext>
              </a:extLst>
            </p:cNvPr>
            <p:cNvSpPr/>
            <p:nvPr/>
          </p:nvSpPr>
          <p:spPr>
            <a:xfrm>
              <a:off x="175683" y="3172538"/>
              <a:ext cx="111282" cy="3412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1279"/>
                <a:gd name="f4" fmla="val 341256"/>
                <a:gd name="f5" fmla="*/ f0 1 111279"/>
                <a:gd name="f6" fmla="*/ f1 1 341256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1279"/>
                <a:gd name="f13" fmla="*/ f10 1 341256"/>
                <a:gd name="f14" fmla="*/ 0 1 f12"/>
                <a:gd name="f15" fmla="*/ 111279 1 f12"/>
                <a:gd name="f16" fmla="*/ 0 1 f13"/>
                <a:gd name="f17" fmla="*/ 341256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1279" h="341256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51414C59-BB6D-3E77-3BAF-DFCB340443DE}"/>
                </a:ext>
              </a:extLst>
            </p:cNvPr>
            <p:cNvSpPr/>
            <p:nvPr/>
          </p:nvSpPr>
          <p:spPr>
            <a:xfrm>
              <a:off x="472424" y="2119094"/>
              <a:ext cx="5478645" cy="6825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78648"/>
                <a:gd name="f4" fmla="val 682512"/>
                <a:gd name="f5" fmla="val 604617"/>
                <a:gd name="f6" fmla="*/ f0 1 5478648"/>
                <a:gd name="f7" fmla="*/ f1 1 682512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5478648"/>
                <a:gd name="f14" fmla="*/ f11 1 682512"/>
                <a:gd name="f15" fmla="*/ 0 1 f13"/>
                <a:gd name="f16" fmla="*/ 5478648 1 f13"/>
                <a:gd name="f17" fmla="*/ 0 1 f14"/>
                <a:gd name="f18" fmla="*/ 682512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5478648" h="682512">
                  <a:moveTo>
                    <a:pt x="f3" y="f2"/>
                  </a:moveTo>
                  <a:lnTo>
                    <a:pt x="f3" y="f5"/>
                  </a:lnTo>
                  <a:lnTo>
                    <a:pt x="f2" y="f5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2B2B1F20-D009-C249-24D4-2F8201F891A4}"/>
                </a:ext>
              </a:extLst>
            </p:cNvPr>
            <p:cNvSpPr/>
            <p:nvPr/>
          </p:nvSpPr>
          <p:spPr>
            <a:xfrm>
              <a:off x="5580144" y="1748159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Mark A. Thompson</a:t>
              </a:r>
              <a:b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President</a:t>
              </a:r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71201963-6C68-C4E3-529D-AAC77B764E66}"/>
                </a:ext>
              </a:extLst>
            </p:cNvPr>
            <p:cNvSpPr/>
            <p:nvPr/>
          </p:nvSpPr>
          <p:spPr>
            <a:xfrm>
              <a:off x="101498" y="2801602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Courtney McKenna</a:t>
              </a:r>
            </a:p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VP for Student Affairs</a:t>
              </a: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0859AF91-C43A-3D62-268F-82958B2E2CF4}"/>
                </a:ext>
              </a:extLst>
            </p:cNvPr>
            <p:cNvSpPr/>
            <p:nvPr/>
          </p:nvSpPr>
          <p:spPr>
            <a:xfrm>
              <a:off x="286957" y="3328324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Dean of </a:t>
              </a:r>
              <a:b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Students Office</a:t>
              </a:r>
              <a:endParaRPr lang="en-US" sz="500" b="0" i="1" u="none" strike="noStrike" kern="1200" cap="none" spc="0" baseline="0" dirty="0">
                <a:solidFill>
                  <a:srgbClr val="000000"/>
                </a:solidFill>
                <a:uFillTx/>
                <a:latin typeface="IBM Plex Sans"/>
              </a:endParaRPr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CA885E4E-AE0D-E8BE-F307-EE41AE2C39AB}"/>
                </a:ext>
              </a:extLst>
            </p:cNvPr>
            <p:cNvSpPr/>
            <p:nvPr/>
          </p:nvSpPr>
          <p:spPr>
            <a:xfrm>
              <a:off x="286957" y="3855046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Student Conduct &amp; Restorative Practices</a:t>
              </a:r>
              <a:endParaRPr lang="en-US" sz="500" b="0" i="1" u="none" strike="noStrike" kern="1200" cap="none" spc="0" baseline="0" dirty="0">
                <a:solidFill>
                  <a:srgbClr val="000000"/>
                </a:solidFill>
                <a:uFillTx/>
                <a:latin typeface="IBM Plex Sans"/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57414DEB-C084-C2D4-26DB-AE76F705A962}"/>
                </a:ext>
              </a:extLst>
            </p:cNvPr>
            <p:cNvSpPr/>
            <p:nvPr/>
          </p:nvSpPr>
          <p:spPr>
            <a:xfrm>
              <a:off x="286957" y="4381768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Housing &amp; Residential Education</a:t>
              </a:r>
              <a:endParaRPr lang="en-US" sz="500" b="0" i="1" u="none" strike="noStrike" kern="1200" cap="none" spc="0" baseline="0" dirty="0">
                <a:solidFill>
                  <a:srgbClr val="000000"/>
                </a:solidFill>
                <a:uFillTx/>
                <a:latin typeface="IBM Plex Sa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A3F4A9D2-D4D5-D921-5147-B3F100FE12A3}"/>
                </a:ext>
              </a:extLst>
            </p:cNvPr>
            <p:cNvSpPr/>
            <p:nvPr/>
          </p:nvSpPr>
          <p:spPr>
            <a:xfrm>
              <a:off x="286957" y="4908490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Center for Student Life</a:t>
              </a:r>
              <a:endParaRPr lang="en-US" sz="500" b="0" i="1" u="none" strike="noStrike" kern="1200" cap="none" spc="0" baseline="0" dirty="0">
                <a:solidFill>
                  <a:srgbClr val="000000"/>
                </a:solidFill>
                <a:uFillTx/>
                <a:latin typeface="IBM Plex Sans"/>
              </a:endParaRP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17BB14B2-3F77-30B0-9778-1B2D1B427AAA}"/>
                </a:ext>
              </a:extLst>
            </p:cNvPr>
            <p:cNvSpPr/>
            <p:nvPr/>
          </p:nvSpPr>
          <p:spPr>
            <a:xfrm>
              <a:off x="286957" y="5435211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NCAA Athletics</a:t>
              </a:r>
              <a:endParaRPr lang="en-US" sz="500" b="0" i="1" u="none" strike="noStrike" kern="1200" cap="none" spc="0" baseline="0" dirty="0">
                <a:solidFill>
                  <a:srgbClr val="000000"/>
                </a:solidFill>
                <a:uFillTx/>
                <a:latin typeface="IBM Plex Sans"/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14227BBA-C4F5-7A2C-A468-31EA6C4D590C}"/>
                </a:ext>
              </a:extLst>
            </p:cNvPr>
            <p:cNvSpPr/>
            <p:nvPr/>
          </p:nvSpPr>
          <p:spPr>
            <a:xfrm>
              <a:off x="286957" y="5961933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Counseling Services</a:t>
              </a:r>
              <a:endParaRPr lang="en-US" sz="500" b="0" i="1" u="none" strike="noStrike" kern="1200" cap="none" spc="0" baseline="0" dirty="0">
                <a:solidFill>
                  <a:srgbClr val="000000"/>
                </a:solidFill>
                <a:uFillTx/>
                <a:latin typeface="IBM Plex Sans"/>
              </a:endParaRP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2B1FB898-C066-39B1-BBD2-16A14E22E452}"/>
                </a:ext>
              </a:extLst>
            </p:cNvPr>
            <p:cNvSpPr/>
            <p:nvPr/>
          </p:nvSpPr>
          <p:spPr>
            <a:xfrm>
              <a:off x="286957" y="6488655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Prevention &amp; Health Education</a:t>
              </a:r>
              <a:endParaRPr lang="en-US" sz="500" b="0" i="1" u="none" strike="noStrike" kern="1200" cap="none" spc="0" baseline="0" dirty="0">
                <a:solidFill>
                  <a:srgbClr val="000000"/>
                </a:solidFill>
                <a:uFillTx/>
                <a:latin typeface="IBM Plex Sans"/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6873BFDD-C57A-8FB6-E553-97E9ADD5A15C}"/>
                </a:ext>
              </a:extLst>
            </p:cNvPr>
            <p:cNvSpPr/>
            <p:nvPr/>
          </p:nvSpPr>
          <p:spPr>
            <a:xfrm>
              <a:off x="286957" y="7015377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Fitness, Recreation &amp; Club Sports</a:t>
              </a:r>
              <a:endParaRPr lang="en-US" sz="500" b="0" i="1" u="none" strike="noStrike" kern="1200" cap="none" spc="0" baseline="0" dirty="0">
                <a:solidFill>
                  <a:srgbClr val="000000"/>
                </a:solidFill>
                <a:uFillTx/>
                <a:latin typeface="IBM Plex Sans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9E04AE79-ABBC-1A6A-E4BB-3F394320E1FC}"/>
                </a:ext>
              </a:extLst>
            </p:cNvPr>
            <p:cNvSpPr/>
            <p:nvPr/>
          </p:nvSpPr>
          <p:spPr>
            <a:xfrm>
              <a:off x="999146" y="2801602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Crate Herbert</a:t>
              </a:r>
              <a:b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VP for Institutional Advancement and External Relations</a:t>
              </a: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C1A61DA3-1560-935E-590F-B289BB15C6C0}"/>
                </a:ext>
              </a:extLst>
            </p:cNvPr>
            <p:cNvSpPr/>
            <p:nvPr/>
          </p:nvSpPr>
          <p:spPr>
            <a:xfrm>
              <a:off x="1184614" y="3328324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Advancement Services &amp; Gift Processing</a:t>
              </a: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EC849800-8E3D-29A7-4BD0-579B724B3BC7}"/>
                </a:ext>
              </a:extLst>
            </p:cNvPr>
            <p:cNvSpPr/>
            <p:nvPr/>
          </p:nvSpPr>
          <p:spPr>
            <a:xfrm>
              <a:off x="1184614" y="3855046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Advisor &amp; Donor Relations</a:t>
              </a: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D8828C98-F8A9-819A-DBD1-4C1E0A89429D}"/>
                </a:ext>
              </a:extLst>
            </p:cNvPr>
            <p:cNvSpPr/>
            <p:nvPr/>
          </p:nvSpPr>
          <p:spPr>
            <a:xfrm>
              <a:off x="1184614" y="4381768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Corporate &amp; Foundation Relations and Strategic Industry Engagement</a:t>
              </a: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57D8457C-6C6B-46C4-43E1-E8167452E65A}"/>
                </a:ext>
              </a:extLst>
            </p:cNvPr>
            <p:cNvSpPr/>
            <p:nvPr/>
          </p:nvSpPr>
          <p:spPr>
            <a:xfrm>
              <a:off x="1184614" y="4908490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Development &amp; Alumni Relations</a:t>
              </a: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D385348E-5295-5242-8AFA-0A40BDDE0366}"/>
                </a:ext>
              </a:extLst>
            </p:cNvPr>
            <p:cNvSpPr/>
            <p:nvPr/>
          </p:nvSpPr>
          <p:spPr>
            <a:xfrm>
              <a:off x="1184614" y="5435211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Marketing &amp; Communications</a:t>
              </a:r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794E4970-09F2-95DB-7302-0AC0B0DB7562}"/>
                </a:ext>
              </a:extLst>
            </p:cNvPr>
            <p:cNvSpPr/>
            <p:nvPr/>
          </p:nvSpPr>
          <p:spPr>
            <a:xfrm>
              <a:off x="1184614" y="5961933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University Events</a:t>
              </a: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4C2752DD-3EF6-2DE5-0B0A-62615440A6C4}"/>
                </a:ext>
              </a:extLst>
            </p:cNvPr>
            <p:cNvSpPr/>
            <p:nvPr/>
          </p:nvSpPr>
          <p:spPr>
            <a:xfrm>
              <a:off x="4326401" y="2801602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1" dirty="0">
                  <a:solidFill>
                    <a:srgbClr val="000000"/>
                  </a:solidFill>
                  <a:latin typeface="IBM Plex Sans"/>
                </a:rPr>
                <a:t>Jeffery Dubois</a:t>
              </a:r>
              <a:b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SVP for Finance and Administration</a:t>
              </a:r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E655378-B7CD-B42E-3073-BC6807F3A902}"/>
                </a:ext>
              </a:extLst>
            </p:cNvPr>
            <p:cNvSpPr/>
            <p:nvPr/>
          </p:nvSpPr>
          <p:spPr>
            <a:xfrm>
              <a:off x="2082262" y="3328324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Business</a:t>
              </a: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7F4C34FB-97D5-2BA1-A758-B03F6ABD0941}"/>
                </a:ext>
              </a:extLst>
            </p:cNvPr>
            <p:cNvSpPr/>
            <p:nvPr/>
          </p:nvSpPr>
          <p:spPr>
            <a:xfrm>
              <a:off x="2267730" y="3855046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Energy Management and Sustainability</a:t>
              </a:r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852C8881-A861-D2AA-E849-5E8D3BC0181D}"/>
                </a:ext>
              </a:extLst>
            </p:cNvPr>
            <p:cNvSpPr/>
            <p:nvPr/>
          </p:nvSpPr>
          <p:spPr>
            <a:xfrm>
              <a:off x="2267730" y="4381768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Facilities</a:t>
              </a:r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BE762949-A9E6-F09F-81D6-75002B2E9C47}"/>
                </a:ext>
              </a:extLst>
            </p:cNvPr>
            <p:cNvSpPr/>
            <p:nvPr/>
          </p:nvSpPr>
          <p:spPr>
            <a:xfrm>
              <a:off x="2267730" y="4908490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Planning &amp; Construction</a:t>
              </a: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12FB3372-FA11-AFF6-20C7-1EC9D7D8E342}"/>
                </a:ext>
              </a:extLst>
            </p:cNvPr>
            <p:cNvSpPr/>
            <p:nvPr/>
          </p:nvSpPr>
          <p:spPr>
            <a:xfrm>
              <a:off x="2979919" y="3328324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General Counsel</a:t>
              </a: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905FC5D7-FC2E-D002-8B97-01A23DD82F3E}"/>
                </a:ext>
              </a:extLst>
            </p:cNvPr>
            <p:cNvSpPr/>
            <p:nvPr/>
          </p:nvSpPr>
          <p:spPr>
            <a:xfrm>
              <a:off x="3165387" y="3855046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Legal</a:t>
              </a: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8BC35717-8797-77C6-4887-E46FC60237E0}"/>
                </a:ext>
              </a:extLst>
            </p:cNvPr>
            <p:cNvSpPr/>
            <p:nvPr/>
          </p:nvSpPr>
          <p:spPr>
            <a:xfrm>
              <a:off x="3165387" y="4381768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Risk Management</a:t>
              </a: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B8883F99-EB82-B283-C2C2-4B73AD7C8640}"/>
                </a:ext>
              </a:extLst>
            </p:cNvPr>
            <p:cNvSpPr/>
            <p:nvPr/>
          </p:nvSpPr>
          <p:spPr>
            <a:xfrm>
              <a:off x="3877568" y="3328324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Human Resources</a:t>
              </a: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3D7DF7B5-8561-4D54-5618-864440C60649}"/>
                </a:ext>
              </a:extLst>
            </p:cNvPr>
            <p:cNvSpPr/>
            <p:nvPr/>
          </p:nvSpPr>
          <p:spPr>
            <a:xfrm>
              <a:off x="4063035" y="3855046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Benefits</a:t>
              </a:r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F380948D-0FF1-E0C6-CADF-8BD35D86F2B3}"/>
                </a:ext>
              </a:extLst>
            </p:cNvPr>
            <p:cNvSpPr/>
            <p:nvPr/>
          </p:nvSpPr>
          <p:spPr>
            <a:xfrm>
              <a:off x="4063035" y="4381768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Payroll &amp; Employee Programs</a:t>
              </a:r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FCD7D0FB-9ED4-1548-22DD-37D601852B4D}"/>
                </a:ext>
              </a:extLst>
            </p:cNvPr>
            <p:cNvSpPr/>
            <p:nvPr/>
          </p:nvSpPr>
          <p:spPr>
            <a:xfrm>
              <a:off x="4063035" y="4908490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Talent Acquisition</a:t>
              </a:r>
              <a:endParaRPr lang="en-US" sz="5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78E330DA-649B-2679-0501-649783621DFF}"/>
                </a:ext>
              </a:extLst>
            </p:cNvPr>
            <p:cNvSpPr/>
            <p:nvPr/>
          </p:nvSpPr>
          <p:spPr>
            <a:xfrm>
              <a:off x="4775225" y="3328324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Public Safety</a:t>
              </a: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C59299B8-22B7-05FC-6285-8B4C8CCDC74B}"/>
                </a:ext>
              </a:extLst>
            </p:cNvPr>
            <p:cNvSpPr/>
            <p:nvPr/>
          </p:nvSpPr>
          <p:spPr>
            <a:xfrm>
              <a:off x="4960693" y="3855046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Parking and Transportation</a:t>
              </a: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181D607E-6477-0EF1-790F-65A56B32DA20}"/>
                </a:ext>
              </a:extLst>
            </p:cNvPr>
            <p:cNvSpPr/>
            <p:nvPr/>
          </p:nvSpPr>
          <p:spPr>
            <a:xfrm>
              <a:off x="4960693" y="4381768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Wentworth Police</a:t>
              </a: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8117B56B-96A6-0BD4-6575-F3A81588590D}"/>
                </a:ext>
              </a:extLst>
            </p:cNvPr>
            <p:cNvSpPr/>
            <p:nvPr/>
          </p:nvSpPr>
          <p:spPr>
            <a:xfrm>
              <a:off x="4960693" y="4908490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Environmental Health &amp; Safety</a:t>
              </a: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6166361A-E5A4-612A-0505-74C9076FFE97}"/>
                </a:ext>
              </a:extLst>
            </p:cNvPr>
            <p:cNvSpPr/>
            <p:nvPr/>
          </p:nvSpPr>
          <p:spPr>
            <a:xfrm>
              <a:off x="5672873" y="3328324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Finance</a:t>
              </a: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F670B81A-D51D-BB16-F993-DFC6C968EE72}"/>
                </a:ext>
              </a:extLst>
            </p:cNvPr>
            <p:cNvSpPr/>
            <p:nvPr/>
          </p:nvSpPr>
          <p:spPr>
            <a:xfrm>
              <a:off x="5858341" y="3855046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Auxiliary Services</a:t>
              </a:r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2DE3961F-1A98-27E7-17A9-8703CF01BD86}"/>
                </a:ext>
              </a:extLst>
            </p:cNvPr>
            <p:cNvSpPr/>
            <p:nvPr/>
          </p:nvSpPr>
          <p:spPr>
            <a:xfrm>
              <a:off x="5858341" y="4381768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Controller</a:t>
              </a:r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9B436ACA-C36D-66E8-9B9B-C8633B7F82B5}"/>
                </a:ext>
              </a:extLst>
            </p:cNvPr>
            <p:cNvSpPr/>
            <p:nvPr/>
          </p:nvSpPr>
          <p:spPr>
            <a:xfrm>
              <a:off x="5858341" y="4908490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Finance</a:t>
              </a: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60254AAA-B127-727F-D76D-B84D52BD2B59}"/>
                </a:ext>
              </a:extLst>
            </p:cNvPr>
            <p:cNvSpPr/>
            <p:nvPr/>
          </p:nvSpPr>
          <p:spPr>
            <a:xfrm>
              <a:off x="5858341" y="5435211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Purchasing</a:t>
              </a: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4C968549-96C7-9CD8-748D-F99EFC412C2B}"/>
                </a:ext>
              </a:extLst>
            </p:cNvPr>
            <p:cNvSpPr/>
            <p:nvPr/>
          </p:nvSpPr>
          <p:spPr>
            <a:xfrm>
              <a:off x="6570530" y="3328324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Technology Services/CIO</a:t>
              </a: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151FF60-4C96-4A81-C8DE-A7CE75A173AE}"/>
                </a:ext>
              </a:extLst>
            </p:cNvPr>
            <p:cNvSpPr/>
            <p:nvPr/>
          </p:nvSpPr>
          <p:spPr>
            <a:xfrm>
              <a:off x="6755998" y="3855046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Digital Transformation</a:t>
              </a: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99BA28A9-C110-3D91-3E30-4A9485D6A3B3}"/>
                </a:ext>
              </a:extLst>
            </p:cNvPr>
            <p:cNvSpPr/>
            <p:nvPr/>
          </p:nvSpPr>
          <p:spPr>
            <a:xfrm>
              <a:off x="6755998" y="4381768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Enterprise Information Systems</a:t>
              </a: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06502972-A81B-098C-58DD-86426DE4551F}"/>
                </a:ext>
              </a:extLst>
            </p:cNvPr>
            <p:cNvSpPr/>
            <p:nvPr/>
          </p:nvSpPr>
          <p:spPr>
            <a:xfrm>
              <a:off x="6755998" y="4908490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IT Network, Systems &amp; Security</a:t>
              </a: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53465537-0FD2-4D3E-84D0-EF5FB8445A2E}"/>
                </a:ext>
              </a:extLst>
            </p:cNvPr>
            <p:cNvSpPr/>
            <p:nvPr/>
          </p:nvSpPr>
          <p:spPr>
            <a:xfrm>
              <a:off x="6755998" y="5435211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Tech Spot &amp; Media Services</a:t>
              </a:r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97975C77-84A2-B5E3-580C-0BD2F04CC03D}"/>
                </a:ext>
              </a:extLst>
            </p:cNvPr>
            <p:cNvSpPr/>
            <p:nvPr/>
          </p:nvSpPr>
          <p:spPr>
            <a:xfrm>
              <a:off x="6755998" y="5961933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Learning Technology</a:t>
              </a:r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982F7C2F-AF19-CDE5-89DF-29AB68DE8F36}"/>
                </a:ext>
              </a:extLst>
            </p:cNvPr>
            <p:cNvSpPr/>
            <p:nvPr/>
          </p:nvSpPr>
          <p:spPr>
            <a:xfrm>
              <a:off x="6755998" y="6488655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Technology Collaboration Management </a:t>
              </a: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789C8199-B498-FAE5-71B0-BE1E73A3E3B6}"/>
                </a:ext>
              </a:extLst>
            </p:cNvPr>
            <p:cNvSpPr/>
            <p:nvPr/>
          </p:nvSpPr>
          <p:spPr>
            <a:xfrm>
              <a:off x="7468179" y="2801602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Erik Cote</a:t>
              </a:r>
              <a:b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itchFamily="34"/>
                </a:rPr>
                <a:t>VP for Strategy and Chief of Staff</a:t>
              </a:r>
              <a:endParaRPr lang="en-US" sz="500" b="0" i="0" u="none" strike="noStrike" kern="1200" cap="none" spc="0" baseline="0" dirty="0">
                <a:solidFill>
                  <a:srgbClr val="000000"/>
                </a:solidFill>
                <a:uFillTx/>
                <a:latin typeface="IBM Plex Sans"/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5A22CD42-BF00-79E1-75E1-CFEF24C16C59}"/>
                </a:ext>
              </a:extLst>
            </p:cNvPr>
            <p:cNvSpPr/>
            <p:nvPr/>
          </p:nvSpPr>
          <p:spPr>
            <a:xfrm>
              <a:off x="7653646" y="3328324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Board Relations</a:t>
              </a: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2F320A57-A40B-2C87-C3D6-CED360C61DDC}"/>
                </a:ext>
              </a:extLst>
            </p:cNvPr>
            <p:cNvSpPr/>
            <p:nvPr/>
          </p:nvSpPr>
          <p:spPr>
            <a:xfrm>
              <a:off x="7653646" y="3855046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Community &amp; Government Relations</a:t>
              </a: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55DE84B2-B848-6039-685D-917C41BFD812}"/>
                </a:ext>
              </a:extLst>
            </p:cNvPr>
            <p:cNvSpPr/>
            <p:nvPr/>
          </p:nvSpPr>
          <p:spPr>
            <a:xfrm>
              <a:off x="9000128" y="2801602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Sophia Maggelakis</a:t>
              </a:r>
              <a:b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Provost &amp; EVP for Academic Affairs</a:t>
              </a: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DA10F9D0-ABAA-98C5-0113-FFAA4CBFB751}"/>
                </a:ext>
              </a:extLst>
            </p:cNvPr>
            <p:cNvSpPr/>
            <p:nvPr/>
          </p:nvSpPr>
          <p:spPr>
            <a:xfrm>
              <a:off x="8551304" y="3328324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School of Architecture and Design</a:t>
              </a: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8B74C38F-5FC3-590B-F42F-6D3C48D726D0}"/>
                </a:ext>
              </a:extLst>
            </p:cNvPr>
            <p:cNvSpPr/>
            <p:nvPr/>
          </p:nvSpPr>
          <p:spPr>
            <a:xfrm>
              <a:off x="9448952" y="3328324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Office of the Provost</a:t>
              </a:r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86124AB0-9D11-E129-F628-A1142AA4A8C3}"/>
                </a:ext>
              </a:extLst>
            </p:cNvPr>
            <p:cNvSpPr/>
            <p:nvPr/>
          </p:nvSpPr>
          <p:spPr>
            <a:xfrm>
              <a:off x="8551304" y="3855046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School of Computing and Data Science</a:t>
              </a: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96DC7312-AB18-5515-5F3E-6AC5DB80BB21}"/>
                </a:ext>
              </a:extLst>
            </p:cNvPr>
            <p:cNvSpPr/>
            <p:nvPr/>
          </p:nvSpPr>
          <p:spPr>
            <a:xfrm>
              <a:off x="9448952" y="3855046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Cooperative Education &amp; Careers</a:t>
              </a: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017A737A-6D8C-7BF2-C5F5-481164C478DD}"/>
                </a:ext>
              </a:extLst>
            </p:cNvPr>
            <p:cNvSpPr/>
            <p:nvPr/>
          </p:nvSpPr>
          <p:spPr>
            <a:xfrm>
              <a:off x="8551304" y="4381768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School of Engineering</a:t>
              </a: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4B1B45D5-68DE-BF1F-1FE7-A4B87E6B757F}"/>
                </a:ext>
              </a:extLst>
            </p:cNvPr>
            <p:cNvSpPr/>
            <p:nvPr/>
          </p:nvSpPr>
          <p:spPr>
            <a:xfrm>
              <a:off x="9448952" y="4381768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Institutional Effectiveness and Planning</a:t>
              </a:r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540C2B32-7FD4-CC5F-B71A-686659D0FA40}"/>
                </a:ext>
              </a:extLst>
            </p:cNvPr>
            <p:cNvSpPr/>
            <p:nvPr/>
          </p:nvSpPr>
          <p:spPr>
            <a:xfrm>
              <a:off x="8551304" y="4908490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School of Sciences and Humanities</a:t>
              </a:r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B17C0DFE-95A5-4C3D-7828-71016F7861A0}"/>
                </a:ext>
              </a:extLst>
            </p:cNvPr>
            <p:cNvSpPr/>
            <p:nvPr/>
          </p:nvSpPr>
          <p:spPr>
            <a:xfrm>
              <a:off x="9448952" y="4908490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Library and Learning Commons</a:t>
              </a:r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BC4411D4-67AC-517F-D350-BEB7424572A5}"/>
                </a:ext>
              </a:extLst>
            </p:cNvPr>
            <p:cNvSpPr/>
            <p:nvPr/>
          </p:nvSpPr>
          <p:spPr>
            <a:xfrm>
              <a:off x="8551304" y="5435211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School of Management</a:t>
              </a:r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451602F0-4C4E-4AE1-52BF-1DB91D8B62D5}"/>
                </a:ext>
              </a:extLst>
            </p:cNvPr>
            <p:cNvSpPr/>
            <p:nvPr/>
          </p:nvSpPr>
          <p:spPr>
            <a:xfrm>
              <a:off x="9448952" y="5435211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Military-Connected Services</a:t>
              </a:r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A2507EB0-9155-5D48-9A0B-6087574EFC79}"/>
                </a:ext>
              </a:extLst>
            </p:cNvPr>
            <p:cNvSpPr/>
            <p:nvPr/>
          </p:nvSpPr>
          <p:spPr>
            <a:xfrm>
              <a:off x="8551304" y="5961933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Professional Education, Career Growth, and Workforce Development</a:t>
              </a:r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266FBC97-B966-B069-6AC5-4E7F8E9079BF}"/>
                </a:ext>
              </a:extLst>
            </p:cNvPr>
            <p:cNvSpPr/>
            <p:nvPr/>
          </p:nvSpPr>
          <p:spPr>
            <a:xfrm>
              <a:off x="9448952" y="5961933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Registrar</a:t>
              </a:r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FE835F1C-464A-BEB5-5A68-C3C32D0BE608}"/>
                </a:ext>
              </a:extLst>
            </p:cNvPr>
            <p:cNvSpPr/>
            <p:nvPr/>
          </p:nvSpPr>
          <p:spPr>
            <a:xfrm>
              <a:off x="8551304" y="6488655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Accelerate</a:t>
              </a:r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4A9945CD-7A3B-BDAE-1226-700FACD2FBB8}"/>
                </a:ext>
              </a:extLst>
            </p:cNvPr>
            <p:cNvSpPr/>
            <p:nvPr/>
          </p:nvSpPr>
          <p:spPr>
            <a:xfrm>
              <a:off x="9448952" y="6488655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Success Studio</a:t>
              </a:r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A195A8E-ACAC-2D38-90C6-972CDE783708}"/>
                </a:ext>
              </a:extLst>
            </p:cNvPr>
            <p:cNvSpPr/>
            <p:nvPr/>
          </p:nvSpPr>
          <p:spPr>
            <a:xfrm>
              <a:off x="8551304" y="7015377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Teaching &amp; Learning Collaborative</a:t>
              </a:r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0382DE97-3A74-D261-C8B4-F2A973A1E3A2}"/>
                </a:ext>
              </a:extLst>
            </p:cNvPr>
            <p:cNvSpPr/>
            <p:nvPr/>
          </p:nvSpPr>
          <p:spPr>
            <a:xfrm>
              <a:off x="10161141" y="2801602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Joseph Dacey</a:t>
              </a:r>
              <a:b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VP for Enrollment</a:t>
              </a:r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24D9F2E6-6B30-1DB3-1031-7FB3DE35DC42}"/>
                </a:ext>
              </a:extLst>
            </p:cNvPr>
            <p:cNvSpPr/>
            <p:nvPr/>
          </p:nvSpPr>
          <p:spPr>
            <a:xfrm>
              <a:off x="10346600" y="3328324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Enrollment Operations</a:t>
              </a:r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F5413AFB-0420-926E-D428-E04092007656}"/>
                </a:ext>
              </a:extLst>
            </p:cNvPr>
            <p:cNvSpPr/>
            <p:nvPr/>
          </p:nvSpPr>
          <p:spPr>
            <a:xfrm>
              <a:off x="10346600" y="3855046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Financial Aid</a:t>
              </a:r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78A82CDE-B18E-5553-9101-FBF9DC8CD48E}"/>
                </a:ext>
              </a:extLst>
            </p:cNvPr>
            <p:cNvSpPr/>
            <p:nvPr/>
          </p:nvSpPr>
          <p:spPr>
            <a:xfrm>
              <a:off x="10346600" y="4381768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Graduate Enrollment</a:t>
              </a:r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C5808310-7D15-AF56-A51B-8BC538C2CC43}"/>
                </a:ext>
              </a:extLst>
            </p:cNvPr>
            <p:cNvSpPr/>
            <p:nvPr/>
          </p:nvSpPr>
          <p:spPr>
            <a:xfrm>
              <a:off x="10346600" y="4908490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Pre-College Programs</a:t>
              </a:r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4C970331-6853-EFAE-924C-D872EA643609}"/>
                </a:ext>
              </a:extLst>
            </p:cNvPr>
            <p:cNvSpPr/>
            <p:nvPr/>
          </p:nvSpPr>
          <p:spPr>
            <a:xfrm>
              <a:off x="10346600" y="5435211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Student Accounts</a:t>
              </a:r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C78B72C9-2DBF-ED08-D2C6-533BDC3AF3B0}"/>
                </a:ext>
              </a:extLst>
            </p:cNvPr>
            <p:cNvSpPr/>
            <p:nvPr/>
          </p:nvSpPr>
          <p:spPr>
            <a:xfrm>
              <a:off x="10346600" y="5961933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Undergraduate Admissions</a:t>
              </a:r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D9F9CDF1-5147-ED4E-E6A0-31DABAC2181D}"/>
                </a:ext>
              </a:extLst>
            </p:cNvPr>
            <p:cNvSpPr/>
            <p:nvPr/>
          </p:nvSpPr>
          <p:spPr>
            <a:xfrm>
              <a:off x="11058790" y="2801602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Nicole Price</a:t>
              </a:r>
              <a:b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VP for Diversity, Equity, and Inclusion</a:t>
              </a:r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A2AD289-DB71-BB11-C03F-B6D76F23079E}"/>
                </a:ext>
              </a:extLst>
            </p:cNvPr>
            <p:cNvSpPr/>
            <p:nvPr/>
          </p:nvSpPr>
          <p:spPr>
            <a:xfrm>
              <a:off x="11244257" y="3328324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Community + Learning Partnerships</a:t>
              </a:r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58DBFD06-AB88-6055-DDED-E955DDE6EC2E}"/>
                </a:ext>
              </a:extLst>
            </p:cNvPr>
            <p:cNvSpPr/>
            <p:nvPr/>
          </p:nvSpPr>
          <p:spPr>
            <a:xfrm>
              <a:off x="11244257" y="3855046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Diversity and Social Justice Programs</a:t>
              </a:r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3DF00C8A-A783-4B3B-1538-B5EA0930691A}"/>
                </a:ext>
              </a:extLst>
            </p:cNvPr>
            <p:cNvSpPr/>
            <p:nvPr/>
          </p:nvSpPr>
          <p:spPr>
            <a:xfrm>
              <a:off x="11244257" y="4381768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International Student Services and Engagement</a:t>
              </a:r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127E3CC3-4197-2E9D-DF5C-C5246B6A6EBD}"/>
                </a:ext>
              </a:extLst>
            </p:cNvPr>
            <p:cNvSpPr/>
            <p:nvPr/>
          </p:nvSpPr>
          <p:spPr>
            <a:xfrm>
              <a:off x="11244257" y="4908490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Institutional Equity</a:t>
              </a:r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74F1E54E-8634-405E-3B3F-AE00FE41066B}"/>
                </a:ext>
              </a:extLst>
            </p:cNvPr>
            <p:cNvSpPr/>
            <p:nvPr/>
          </p:nvSpPr>
          <p:spPr>
            <a:xfrm>
              <a:off x="5131320" y="2274880"/>
              <a:ext cx="741861" cy="370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1861"/>
                <a:gd name="f7" fmla="val 370930"/>
                <a:gd name="f8" fmla="+- 0 0 -90"/>
                <a:gd name="f9" fmla="*/ f3 1 741861"/>
                <a:gd name="f10" fmla="*/ f4 1 37093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741861"/>
                <a:gd name="f19" fmla="*/ f15 1 370930"/>
                <a:gd name="f20" fmla="*/ 0 f16 1"/>
                <a:gd name="f21" fmla="*/ 0 f15 1"/>
                <a:gd name="f22" fmla="*/ 741861 f16 1"/>
                <a:gd name="f23" fmla="*/ 370930 f15 1"/>
                <a:gd name="f24" fmla="+- f17 0 f1"/>
                <a:gd name="f25" fmla="*/ f20 1 741861"/>
                <a:gd name="f26" fmla="*/ f21 1 370930"/>
                <a:gd name="f27" fmla="*/ f22 1 741861"/>
                <a:gd name="f28" fmla="*/ f23 1 37093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741861" h="37093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3172" tIns="3172" rIns="3172" bIns="3172" anchor="ctr" anchorCtr="1" compatLnSpc="1">
              <a:noAutofit/>
            </a:bodyPr>
            <a:lstStyle/>
            <a:p>
              <a:pPr marL="0" marR="0" lvl="0" indent="0" algn="ctr" defTabSz="2222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Adrianna Duffin</a:t>
              </a:r>
              <a:b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5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Executive Assistant</a:t>
              </a:r>
            </a:p>
          </p:txBody>
        </p:sp>
      </p:grpSp>
      <p:sp>
        <p:nvSpPr>
          <p:cNvPr id="156" name="TextBox 5">
            <a:extLst>
              <a:ext uri="{FF2B5EF4-FFF2-40B4-BE49-F238E27FC236}">
                <a16:creationId xmlns:a16="http://schemas.microsoft.com/office/drawing/2014/main" id="{9EC4912F-A52C-8E76-EF83-E4A602F07AF4}"/>
              </a:ext>
            </a:extLst>
          </p:cNvPr>
          <p:cNvSpPr txBox="1"/>
          <p:nvPr/>
        </p:nvSpPr>
        <p:spPr>
          <a:xfrm>
            <a:off x="100209" y="8776429"/>
            <a:ext cx="134400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1" i="0" u="none" strike="noStrike" kern="1200" cap="none" spc="0" baseline="0" dirty="0">
                <a:solidFill>
                  <a:srgbClr val="000000"/>
                </a:solidFill>
                <a:uFillTx/>
                <a:latin typeface="IBM Plex Sans" pitchFamily="34"/>
              </a:rPr>
              <a:t>Sept 2024</a:t>
            </a:r>
          </a:p>
        </p:txBody>
      </p:sp>
      <p:pic>
        <p:nvPicPr>
          <p:cNvPr id="157" name="Picture 6">
            <a:extLst>
              <a:ext uri="{FF2B5EF4-FFF2-40B4-BE49-F238E27FC236}">
                <a16:creationId xmlns:a16="http://schemas.microsoft.com/office/drawing/2014/main" id="{825D163F-C8D1-CB5C-C1D1-4D2FC9E6879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-20000"/>
          </a:blip>
          <a:stretch>
            <a:fillRect/>
          </a:stretch>
        </p:blipFill>
        <p:spPr>
          <a:xfrm>
            <a:off x="10332079" y="7255096"/>
            <a:ext cx="1747016" cy="179463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58" name="TextBox 7">
            <a:extLst>
              <a:ext uri="{FF2B5EF4-FFF2-40B4-BE49-F238E27FC236}">
                <a16:creationId xmlns:a16="http://schemas.microsoft.com/office/drawing/2014/main" id="{6DDDD9A2-A98A-FF57-7082-68D2978E1D03}"/>
              </a:ext>
            </a:extLst>
          </p:cNvPr>
          <p:cNvSpPr txBox="1"/>
          <p:nvPr/>
        </p:nvSpPr>
        <p:spPr>
          <a:xfrm>
            <a:off x="3254084" y="0"/>
            <a:ext cx="5671127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 dirty="0">
                <a:solidFill>
                  <a:srgbClr val="000000"/>
                </a:solidFill>
                <a:uFillTx/>
                <a:latin typeface="IBM Plex Sans" pitchFamily="34"/>
              </a:rPr>
              <a:t>University Organizational Chart –Functional Areas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3">
            <a:extLst>
              <a:ext uri="{FF2B5EF4-FFF2-40B4-BE49-F238E27FC236}">
                <a16:creationId xmlns:a16="http://schemas.microsoft.com/office/drawing/2014/main" id="{81801E71-768A-0128-B297-3F18B2597028}"/>
              </a:ext>
            </a:extLst>
          </p:cNvPr>
          <p:cNvGrpSpPr/>
          <p:nvPr/>
        </p:nvGrpSpPr>
        <p:grpSpPr>
          <a:xfrm>
            <a:off x="3431313" y="826608"/>
            <a:ext cx="5417490" cy="8187528"/>
            <a:chOff x="3431313" y="826608"/>
            <a:chExt cx="5417490" cy="8187528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42DE6C6F-EC16-997A-243B-795EA8BA770C}"/>
                </a:ext>
              </a:extLst>
            </p:cNvPr>
            <p:cNvSpPr/>
            <p:nvPr/>
          </p:nvSpPr>
          <p:spPr>
            <a:xfrm>
              <a:off x="5882664" y="2052288"/>
              <a:ext cx="257394" cy="63490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92"/>
                <a:gd name="f4" fmla="val 6349006"/>
                <a:gd name="f5" fmla="*/ f0 1 257392"/>
                <a:gd name="f6" fmla="*/ f1 1 6349006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257392"/>
                <a:gd name="f13" fmla="*/ f10 1 6349006"/>
                <a:gd name="f14" fmla="*/ 0 1 f12"/>
                <a:gd name="f15" fmla="*/ 257392 1 f12"/>
                <a:gd name="f16" fmla="*/ 0 1 f13"/>
                <a:gd name="f17" fmla="*/ 6349006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257392" h="6349006">
                  <a:moveTo>
                    <a:pt x="f3" y="f2"/>
                  </a:moveTo>
                  <a:lnTo>
                    <a:pt x="f3" y="f4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075FED55-1993-3528-93F7-466839D633A0}"/>
                </a:ext>
              </a:extLst>
            </p:cNvPr>
            <p:cNvSpPr/>
            <p:nvPr/>
          </p:nvSpPr>
          <p:spPr>
            <a:xfrm>
              <a:off x="6140058" y="2052288"/>
              <a:ext cx="257394" cy="46085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92"/>
                <a:gd name="f4" fmla="val 4608545"/>
                <a:gd name="f5" fmla="*/ f0 1 257392"/>
                <a:gd name="f6" fmla="*/ f1 1 4608545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257392"/>
                <a:gd name="f13" fmla="*/ f10 1 4608545"/>
                <a:gd name="f14" fmla="*/ 0 1 f12"/>
                <a:gd name="f15" fmla="*/ 257392 1 f12"/>
                <a:gd name="f16" fmla="*/ 0 1 f13"/>
                <a:gd name="f17" fmla="*/ 4608545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257392" h="4608545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D9215F2D-CA9B-9730-9EC1-AB45A1CAE659}"/>
                </a:ext>
              </a:extLst>
            </p:cNvPr>
            <p:cNvSpPr/>
            <p:nvPr/>
          </p:nvSpPr>
          <p:spPr>
            <a:xfrm>
              <a:off x="5882664" y="2052288"/>
              <a:ext cx="257394" cy="46085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92"/>
                <a:gd name="f4" fmla="val 4608545"/>
                <a:gd name="f5" fmla="*/ f0 1 257392"/>
                <a:gd name="f6" fmla="*/ f1 1 4608545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257392"/>
                <a:gd name="f13" fmla="*/ f10 1 4608545"/>
                <a:gd name="f14" fmla="*/ 0 1 f12"/>
                <a:gd name="f15" fmla="*/ 257392 1 f12"/>
                <a:gd name="f16" fmla="*/ 0 1 f13"/>
                <a:gd name="f17" fmla="*/ 4608545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257392" h="4608545">
                  <a:moveTo>
                    <a:pt x="f3" y="f2"/>
                  </a:moveTo>
                  <a:lnTo>
                    <a:pt x="f3" y="f4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6354EB1-9828-0E19-3D62-9BB6419172CD}"/>
                </a:ext>
              </a:extLst>
            </p:cNvPr>
            <p:cNvSpPr/>
            <p:nvPr/>
          </p:nvSpPr>
          <p:spPr>
            <a:xfrm>
              <a:off x="6140058" y="2052288"/>
              <a:ext cx="257394" cy="286807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92"/>
                <a:gd name="f4" fmla="val 2868083"/>
                <a:gd name="f5" fmla="*/ f0 1 257392"/>
                <a:gd name="f6" fmla="*/ f1 1 2868083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257392"/>
                <a:gd name="f13" fmla="*/ f10 1 2868083"/>
                <a:gd name="f14" fmla="*/ 0 1 f12"/>
                <a:gd name="f15" fmla="*/ 257392 1 f12"/>
                <a:gd name="f16" fmla="*/ 0 1 f13"/>
                <a:gd name="f17" fmla="*/ 2868083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257392" h="2868083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4BB4F00-9576-3FAB-B332-E5449DF15402}"/>
                </a:ext>
              </a:extLst>
            </p:cNvPr>
            <p:cNvSpPr/>
            <p:nvPr/>
          </p:nvSpPr>
          <p:spPr>
            <a:xfrm>
              <a:off x="5882664" y="2052288"/>
              <a:ext cx="257394" cy="286807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92"/>
                <a:gd name="f4" fmla="val 2868083"/>
                <a:gd name="f5" fmla="*/ f0 1 257392"/>
                <a:gd name="f6" fmla="*/ f1 1 2868083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257392"/>
                <a:gd name="f13" fmla="*/ f10 1 2868083"/>
                <a:gd name="f14" fmla="*/ 0 1 f12"/>
                <a:gd name="f15" fmla="*/ 257392 1 f12"/>
                <a:gd name="f16" fmla="*/ 0 1 f13"/>
                <a:gd name="f17" fmla="*/ 2868083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257392" h="2868083">
                  <a:moveTo>
                    <a:pt x="f3" y="f2"/>
                  </a:moveTo>
                  <a:lnTo>
                    <a:pt x="f3" y="f4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31B78DA-024E-160F-47B6-D4AF2C083D52}"/>
                </a:ext>
              </a:extLst>
            </p:cNvPr>
            <p:cNvSpPr/>
            <p:nvPr/>
          </p:nvSpPr>
          <p:spPr>
            <a:xfrm>
              <a:off x="6140058" y="2052288"/>
              <a:ext cx="257394" cy="11276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92"/>
                <a:gd name="f4" fmla="val 1127622"/>
                <a:gd name="f5" fmla="*/ f0 1 257392"/>
                <a:gd name="f6" fmla="*/ f1 1 1127622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257392"/>
                <a:gd name="f13" fmla="*/ f10 1 1127622"/>
                <a:gd name="f14" fmla="*/ 0 1 f12"/>
                <a:gd name="f15" fmla="*/ 257392 1 f12"/>
                <a:gd name="f16" fmla="*/ 0 1 f13"/>
                <a:gd name="f17" fmla="*/ 1127622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257392" h="1127622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DF4C404-6BA9-6195-50D4-BA70CA9699B0}"/>
                </a:ext>
              </a:extLst>
            </p:cNvPr>
            <p:cNvSpPr/>
            <p:nvPr/>
          </p:nvSpPr>
          <p:spPr>
            <a:xfrm>
              <a:off x="5882664" y="2052288"/>
              <a:ext cx="257394" cy="11276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92"/>
                <a:gd name="f4" fmla="val 1127622"/>
                <a:gd name="f5" fmla="*/ f0 1 257392"/>
                <a:gd name="f6" fmla="*/ f1 1 1127622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257392"/>
                <a:gd name="f13" fmla="*/ f10 1 1127622"/>
                <a:gd name="f14" fmla="*/ 0 1 f12"/>
                <a:gd name="f15" fmla="*/ 257392 1 f12"/>
                <a:gd name="f16" fmla="*/ 0 1 f13"/>
                <a:gd name="f17" fmla="*/ 1127622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257392" h="1127622">
                  <a:moveTo>
                    <a:pt x="f3" y="f2"/>
                  </a:moveTo>
                  <a:lnTo>
                    <a:pt x="f3" y="f4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C6C53BF-A0CB-0093-0C92-BFD0F371EB2B}"/>
                </a:ext>
              </a:extLst>
            </p:cNvPr>
            <p:cNvSpPr/>
            <p:nvPr/>
          </p:nvSpPr>
          <p:spPr>
            <a:xfrm>
              <a:off x="4914378" y="826608"/>
              <a:ext cx="2451350" cy="12256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51353"/>
                <a:gd name="f7" fmla="val 1225676"/>
                <a:gd name="f8" fmla="+- 0 0 -90"/>
                <a:gd name="f9" fmla="*/ f3 1 2451353"/>
                <a:gd name="f10" fmla="*/ f4 1 1225676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451353"/>
                <a:gd name="f19" fmla="*/ f15 1 1225676"/>
                <a:gd name="f20" fmla="*/ 0 f16 1"/>
                <a:gd name="f21" fmla="*/ 0 f15 1"/>
                <a:gd name="f22" fmla="*/ 2451353 f16 1"/>
                <a:gd name="f23" fmla="*/ 1225676 f15 1"/>
                <a:gd name="f24" fmla="+- f17 0 f1"/>
                <a:gd name="f25" fmla="*/ f20 1 2451353"/>
                <a:gd name="f26" fmla="*/ f21 1 1225676"/>
                <a:gd name="f27" fmla="*/ f22 1 2451353"/>
                <a:gd name="f28" fmla="*/ f23 1 1225676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451353" h="1225676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12701" tIns="12701" rIns="12701" bIns="12701" anchor="ctr" anchorCtr="1" compatLnSpc="1">
              <a:noAutofit/>
            </a:bodyPr>
            <a:lstStyle/>
            <a:p>
              <a:pPr marL="0" marR="0" lvl="0" indent="0" algn="ctr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0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Mark A. Thompson</a:t>
              </a:r>
              <a:br>
                <a:rPr lang="en-US" sz="2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2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President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45511B2-184E-1E45-3F71-8B91A38B5F99}"/>
                </a:ext>
              </a:extLst>
            </p:cNvPr>
            <p:cNvSpPr/>
            <p:nvPr/>
          </p:nvSpPr>
          <p:spPr>
            <a:xfrm>
              <a:off x="3431313" y="2567068"/>
              <a:ext cx="2451350" cy="12256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51353"/>
                <a:gd name="f7" fmla="val 1225676"/>
                <a:gd name="f8" fmla="+- 0 0 -90"/>
                <a:gd name="f9" fmla="*/ f3 1 2451353"/>
                <a:gd name="f10" fmla="*/ f4 1 1225676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451353"/>
                <a:gd name="f19" fmla="*/ f15 1 1225676"/>
                <a:gd name="f20" fmla="*/ 0 f16 1"/>
                <a:gd name="f21" fmla="*/ 0 f15 1"/>
                <a:gd name="f22" fmla="*/ 2451353 f16 1"/>
                <a:gd name="f23" fmla="*/ 1225676 f15 1"/>
                <a:gd name="f24" fmla="+- f17 0 f1"/>
                <a:gd name="f25" fmla="*/ f20 1 2451353"/>
                <a:gd name="f26" fmla="*/ f21 1 1225676"/>
                <a:gd name="f27" fmla="*/ f22 1 2451353"/>
                <a:gd name="f28" fmla="*/ f23 1 1225676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451353" h="1225676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12701" tIns="12701" rIns="12701" bIns="12701" anchor="ctr" anchorCtr="1" compatLnSpc="1">
              <a:noAutofit/>
            </a:bodyPr>
            <a:lstStyle/>
            <a:p>
              <a:pPr marL="0" marR="0" lvl="0" indent="0" algn="ctr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0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Courtney McKenna</a:t>
              </a:r>
              <a:br>
                <a:rPr lang="en-US" sz="2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2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VP for Student Affairs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643B30D-F505-DAEC-DD30-4B3FAAAB57D5}"/>
                </a:ext>
              </a:extLst>
            </p:cNvPr>
            <p:cNvSpPr/>
            <p:nvPr/>
          </p:nvSpPr>
          <p:spPr>
            <a:xfrm>
              <a:off x="6397453" y="2567068"/>
              <a:ext cx="2451350" cy="12256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51353"/>
                <a:gd name="f7" fmla="val 1225676"/>
                <a:gd name="f8" fmla="+- 0 0 -90"/>
                <a:gd name="f9" fmla="*/ f3 1 2451353"/>
                <a:gd name="f10" fmla="*/ f4 1 1225676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451353"/>
                <a:gd name="f19" fmla="*/ f15 1 1225676"/>
                <a:gd name="f20" fmla="*/ 0 f16 1"/>
                <a:gd name="f21" fmla="*/ 0 f15 1"/>
                <a:gd name="f22" fmla="*/ 2451353 f16 1"/>
                <a:gd name="f23" fmla="*/ 1225676 f15 1"/>
                <a:gd name="f24" fmla="+- f17 0 f1"/>
                <a:gd name="f25" fmla="*/ f20 1 2451353"/>
                <a:gd name="f26" fmla="*/ f21 1 1225676"/>
                <a:gd name="f27" fmla="*/ f22 1 2451353"/>
                <a:gd name="f28" fmla="*/ f23 1 1225676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451353" h="1225676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12701" tIns="12701" rIns="12701" bIns="12701" anchor="ctr" anchorCtr="1" compatLnSpc="1">
              <a:noAutofit/>
            </a:bodyPr>
            <a:lstStyle/>
            <a:p>
              <a:pPr marL="0" marR="0" lvl="0" indent="0" algn="ctr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0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Crate Herbert</a:t>
              </a:r>
              <a:br>
                <a:rPr lang="en-US" sz="2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2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VP for Institutional Advancement and External Relations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95A6F73-EBFD-B405-4843-A4C9E04AEA2E}"/>
                </a:ext>
              </a:extLst>
            </p:cNvPr>
            <p:cNvSpPr/>
            <p:nvPr/>
          </p:nvSpPr>
          <p:spPr>
            <a:xfrm>
              <a:off x="3431313" y="4307528"/>
              <a:ext cx="2451350" cy="12256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51353"/>
                <a:gd name="f7" fmla="val 1225676"/>
                <a:gd name="f8" fmla="+- 0 0 -90"/>
                <a:gd name="f9" fmla="*/ f3 1 2451353"/>
                <a:gd name="f10" fmla="*/ f4 1 1225676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451353"/>
                <a:gd name="f19" fmla="*/ f15 1 1225676"/>
                <a:gd name="f20" fmla="*/ 0 f16 1"/>
                <a:gd name="f21" fmla="*/ 0 f15 1"/>
                <a:gd name="f22" fmla="*/ 2451353 f16 1"/>
                <a:gd name="f23" fmla="*/ 1225676 f15 1"/>
                <a:gd name="f24" fmla="+- f17 0 f1"/>
                <a:gd name="f25" fmla="*/ f20 1 2451353"/>
                <a:gd name="f26" fmla="*/ f21 1 1225676"/>
                <a:gd name="f27" fmla="*/ f22 1 2451353"/>
                <a:gd name="f28" fmla="*/ f23 1 1225676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451353" h="1225676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12701" tIns="12701" rIns="12701" bIns="12701" anchor="ctr" anchorCtr="1" compatLnSpc="1">
              <a:noAutofit/>
            </a:bodyPr>
            <a:lstStyle/>
            <a:p>
              <a:pPr marL="0" marR="0" lvl="0" indent="0" algn="ctr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0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Erik Cote</a:t>
              </a:r>
              <a:br>
                <a:rPr lang="en-US" sz="2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2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itchFamily="34"/>
                </a:rPr>
                <a:t>VP for Strategy &amp; Planning and Chief of Staff</a:t>
              </a:r>
              <a:endPara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IBM Plex San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9BE8B5-B886-4B31-5885-D10F3B9A6A74}"/>
                </a:ext>
              </a:extLst>
            </p:cNvPr>
            <p:cNvSpPr/>
            <p:nvPr/>
          </p:nvSpPr>
          <p:spPr>
            <a:xfrm>
              <a:off x="6397453" y="4307528"/>
              <a:ext cx="2451350" cy="12256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51353"/>
                <a:gd name="f7" fmla="val 1225676"/>
                <a:gd name="f8" fmla="+- 0 0 -90"/>
                <a:gd name="f9" fmla="*/ f3 1 2451353"/>
                <a:gd name="f10" fmla="*/ f4 1 1225676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451353"/>
                <a:gd name="f19" fmla="*/ f15 1 1225676"/>
                <a:gd name="f20" fmla="*/ 0 f16 1"/>
                <a:gd name="f21" fmla="*/ 0 f15 1"/>
                <a:gd name="f22" fmla="*/ 2451353 f16 1"/>
                <a:gd name="f23" fmla="*/ 1225676 f15 1"/>
                <a:gd name="f24" fmla="+- f17 0 f1"/>
                <a:gd name="f25" fmla="*/ f20 1 2451353"/>
                <a:gd name="f26" fmla="*/ f21 1 1225676"/>
                <a:gd name="f27" fmla="*/ f22 1 2451353"/>
                <a:gd name="f28" fmla="*/ f23 1 1225676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451353" h="1225676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12701" tIns="12701" rIns="12701" bIns="12701" anchor="ctr" anchorCtr="1" compatLnSpc="1">
              <a:noAutofit/>
            </a:bodyPr>
            <a:lstStyle/>
            <a:p>
              <a:pPr marL="0" marR="0" lvl="0" indent="0" algn="ctr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0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Sophia Maggelakis</a:t>
              </a:r>
              <a:br>
                <a:rPr lang="en-US" sz="2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2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Executive VP &amp; Provost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00C34E7-7207-282F-46DA-0B002DF1D5E7}"/>
                </a:ext>
              </a:extLst>
            </p:cNvPr>
            <p:cNvSpPr/>
            <p:nvPr/>
          </p:nvSpPr>
          <p:spPr>
            <a:xfrm>
              <a:off x="3431313" y="6047987"/>
              <a:ext cx="2451350" cy="12256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51353"/>
                <a:gd name="f7" fmla="val 1225676"/>
                <a:gd name="f8" fmla="+- 0 0 -90"/>
                <a:gd name="f9" fmla="*/ f3 1 2451353"/>
                <a:gd name="f10" fmla="*/ f4 1 1225676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451353"/>
                <a:gd name="f19" fmla="*/ f15 1 1225676"/>
                <a:gd name="f20" fmla="*/ 0 f16 1"/>
                <a:gd name="f21" fmla="*/ 0 f15 1"/>
                <a:gd name="f22" fmla="*/ 2451353 f16 1"/>
                <a:gd name="f23" fmla="*/ 1225676 f15 1"/>
                <a:gd name="f24" fmla="+- f17 0 f1"/>
                <a:gd name="f25" fmla="*/ f20 1 2451353"/>
                <a:gd name="f26" fmla="*/ f21 1 1225676"/>
                <a:gd name="f27" fmla="*/ f22 1 2451353"/>
                <a:gd name="f28" fmla="*/ f23 1 1225676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451353" h="1225676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12701" tIns="12701" rIns="12701" bIns="12701" anchor="ctr" anchorCtr="1" compatLnSpc="1">
              <a:noAutofit/>
            </a:bodyPr>
            <a:lstStyle/>
            <a:p>
              <a:pPr marL="0" marR="0" lvl="0" indent="0" algn="ctr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0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Joseph Dacey</a:t>
              </a:r>
              <a:br>
                <a:rPr lang="en-US" sz="2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2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VP for Enrollment</a:t>
              </a: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61D6B1-7C9F-567F-B9D8-4A7E23A51F78}"/>
                </a:ext>
              </a:extLst>
            </p:cNvPr>
            <p:cNvSpPr/>
            <p:nvPr/>
          </p:nvSpPr>
          <p:spPr>
            <a:xfrm>
              <a:off x="6397453" y="6047987"/>
              <a:ext cx="2451350" cy="12256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51353"/>
                <a:gd name="f7" fmla="val 1225676"/>
                <a:gd name="f8" fmla="+- 0 0 -90"/>
                <a:gd name="f9" fmla="*/ f3 1 2451353"/>
                <a:gd name="f10" fmla="*/ f4 1 1225676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451353"/>
                <a:gd name="f19" fmla="*/ f15 1 1225676"/>
                <a:gd name="f20" fmla="*/ 0 f16 1"/>
                <a:gd name="f21" fmla="*/ 0 f15 1"/>
                <a:gd name="f22" fmla="*/ 2451353 f16 1"/>
                <a:gd name="f23" fmla="*/ 1225676 f15 1"/>
                <a:gd name="f24" fmla="+- f17 0 f1"/>
                <a:gd name="f25" fmla="*/ f20 1 2451353"/>
                <a:gd name="f26" fmla="*/ f21 1 1225676"/>
                <a:gd name="f27" fmla="*/ f22 1 2451353"/>
                <a:gd name="f28" fmla="*/ f23 1 1225676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451353" h="1225676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12701" tIns="12701" rIns="12701" bIns="12701" anchor="ctr" anchorCtr="1" compatLnSpc="1">
              <a:noAutofit/>
            </a:bodyPr>
            <a:lstStyle/>
            <a:p>
              <a:pPr marL="0" marR="0" lvl="0" indent="0" algn="ctr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0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  <a:t>Nicole Price</a:t>
              </a:r>
              <a:br>
                <a:rPr lang="en-US" sz="2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2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anose="020B0503050203000203" pitchFamily="34" charset="0"/>
                </a:rPr>
                <a:t>VP for </a:t>
              </a:r>
              <a:r>
                <a:rPr lang="en-US" sz="2000" b="0" i="0" dirty="0">
                  <a:effectLst/>
                  <a:latin typeface="IBM Plex Sans" panose="020B0503050203000203" pitchFamily="34" charset="0"/>
                </a:rPr>
                <a:t>Inclusive Excellence</a:t>
              </a:r>
              <a:endParaRPr lang="en-US" sz="2000" b="0" i="0" u="none" strike="noStrike" kern="1200" cap="none" spc="0" baseline="0" dirty="0">
                <a:uFillTx/>
                <a:latin typeface="IBM Plex Sans" panose="020B0503050203000203" pitchFamily="34" charset="0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0E3714E-EE5B-30AC-84AB-A4427480E712}"/>
                </a:ext>
              </a:extLst>
            </p:cNvPr>
            <p:cNvSpPr/>
            <p:nvPr/>
          </p:nvSpPr>
          <p:spPr>
            <a:xfrm>
              <a:off x="3431313" y="7788456"/>
              <a:ext cx="2451350" cy="12256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51353"/>
                <a:gd name="f7" fmla="val 1225676"/>
                <a:gd name="f8" fmla="+- 0 0 -90"/>
                <a:gd name="f9" fmla="*/ f3 1 2451353"/>
                <a:gd name="f10" fmla="*/ f4 1 1225676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451353"/>
                <a:gd name="f19" fmla="*/ f15 1 1225676"/>
                <a:gd name="f20" fmla="*/ 0 f16 1"/>
                <a:gd name="f21" fmla="*/ 0 f15 1"/>
                <a:gd name="f22" fmla="*/ 2451353 f16 1"/>
                <a:gd name="f23" fmla="*/ 1225676 f15 1"/>
                <a:gd name="f24" fmla="+- f17 0 f1"/>
                <a:gd name="f25" fmla="*/ f20 1 2451353"/>
                <a:gd name="f26" fmla="*/ f21 1 1225676"/>
                <a:gd name="f27" fmla="*/ f22 1 2451353"/>
                <a:gd name="f28" fmla="*/ f23 1 1225676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451353" h="1225676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12701" tIns="12701" rIns="12701" bIns="12701" anchor="ctr" anchorCtr="1" compatLnSpc="1">
              <a:noAutofit/>
            </a:bodyPr>
            <a:lstStyle/>
            <a:p>
              <a:pPr algn="ctr" defTabSz="888997">
                <a:lnSpc>
                  <a:spcPct val="90000"/>
                </a:lnSpc>
                <a:spcAft>
                  <a:spcPts val="8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000" b="1" i="0" dirty="0">
                  <a:effectLst/>
                  <a:latin typeface="Roboto" panose="02000000000000000000" pitchFamily="2" charset="0"/>
                </a:rPr>
                <a:t>Matt Gruber</a:t>
              </a:r>
              <a:br>
                <a:rPr lang="en-US" sz="2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/>
                </a:rPr>
              </a:br>
              <a:r>
                <a:rPr lang="en-US" sz="2000" b="0" i="0" dirty="0">
                  <a:effectLst/>
                  <a:latin typeface="Roboto" panose="02000000000000000000" pitchFamily="2" charset="0"/>
                </a:rPr>
                <a:t>Senior VP of Finance &amp; Administration</a:t>
              </a:r>
              <a:endParaRPr lang="en-US" sz="2000" b="0" i="0" u="none" strike="noStrike" kern="1200" cap="none" spc="0" baseline="0" dirty="0">
                <a:uFillTx/>
                <a:latin typeface="IBM Plex Sans"/>
              </a:endParaRPr>
            </a:p>
          </p:txBody>
        </p:sp>
      </p:grpSp>
      <p:sp>
        <p:nvSpPr>
          <p:cNvPr id="18" name="TextBox 5">
            <a:extLst>
              <a:ext uri="{FF2B5EF4-FFF2-40B4-BE49-F238E27FC236}">
                <a16:creationId xmlns:a16="http://schemas.microsoft.com/office/drawing/2014/main" id="{3F71F8F9-0147-CE54-8D4D-40084C8E4B07}"/>
              </a:ext>
            </a:extLst>
          </p:cNvPr>
          <p:cNvSpPr txBox="1"/>
          <p:nvPr/>
        </p:nvSpPr>
        <p:spPr>
          <a:xfrm>
            <a:off x="100209" y="8776429"/>
            <a:ext cx="134400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1" i="0" u="none" strike="noStrike" kern="1200" cap="none" spc="0" baseline="0" dirty="0">
                <a:solidFill>
                  <a:srgbClr val="000000"/>
                </a:solidFill>
                <a:uFillTx/>
                <a:latin typeface="IBM Plex Sans" pitchFamily="34"/>
              </a:rPr>
              <a:t>April 2025</a:t>
            </a:r>
          </a:p>
        </p:txBody>
      </p:sp>
      <p:pic>
        <p:nvPicPr>
          <p:cNvPr id="19" name="Picture 6">
            <a:extLst>
              <a:ext uri="{FF2B5EF4-FFF2-40B4-BE49-F238E27FC236}">
                <a16:creationId xmlns:a16="http://schemas.microsoft.com/office/drawing/2014/main" id="{1B5E1462-88AD-8DFF-3ECB-63FE1A9B7E34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-20000"/>
          </a:blip>
          <a:stretch>
            <a:fillRect/>
          </a:stretch>
        </p:blipFill>
        <p:spPr>
          <a:xfrm>
            <a:off x="10332079" y="7255096"/>
            <a:ext cx="1747016" cy="179463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0" name="TextBox 7">
            <a:extLst>
              <a:ext uri="{FF2B5EF4-FFF2-40B4-BE49-F238E27FC236}">
                <a16:creationId xmlns:a16="http://schemas.microsoft.com/office/drawing/2014/main" id="{3EF21EF4-2769-FAA7-5635-8464C4E41628}"/>
              </a:ext>
            </a:extLst>
          </p:cNvPr>
          <p:cNvSpPr txBox="1"/>
          <p:nvPr/>
        </p:nvSpPr>
        <p:spPr>
          <a:xfrm>
            <a:off x="3254084" y="0"/>
            <a:ext cx="5671127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 dirty="0">
                <a:solidFill>
                  <a:srgbClr val="000000"/>
                </a:solidFill>
                <a:uFillTx/>
                <a:latin typeface="IBM Plex Sans" pitchFamily="34"/>
              </a:rPr>
              <a:t>University Organizational Chart – Executive Council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>
            <a:extLst>
              <a:ext uri="{FF2B5EF4-FFF2-40B4-BE49-F238E27FC236}">
                <a16:creationId xmlns:a16="http://schemas.microsoft.com/office/drawing/2014/main" id="{02F0FA38-3F02-02BD-E0B4-A7B9D0EE0565}"/>
              </a:ext>
            </a:extLst>
          </p:cNvPr>
          <p:cNvSpPr txBox="1"/>
          <p:nvPr/>
        </p:nvSpPr>
        <p:spPr>
          <a:xfrm>
            <a:off x="3254084" y="0"/>
            <a:ext cx="5671127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IBM Plex Sans" pitchFamily="34"/>
              </a:rPr>
              <a:t>Academic Affairs – Office of the Provost Organizational Chart</a:t>
            </a:r>
          </a:p>
        </p:txBody>
      </p:sp>
      <p:grpSp>
        <p:nvGrpSpPr>
          <p:cNvPr id="5" name="Diagram 5">
            <a:extLst>
              <a:ext uri="{FF2B5EF4-FFF2-40B4-BE49-F238E27FC236}">
                <a16:creationId xmlns:a16="http://schemas.microsoft.com/office/drawing/2014/main" id="{A9449CE9-CA15-7AA2-25F2-8B778FD16FBE}"/>
              </a:ext>
            </a:extLst>
          </p:cNvPr>
          <p:cNvGrpSpPr/>
          <p:nvPr/>
        </p:nvGrpSpPr>
        <p:grpSpPr>
          <a:xfrm>
            <a:off x="237990" y="830997"/>
            <a:ext cx="11661727" cy="6424098"/>
            <a:chOff x="237990" y="830997"/>
            <a:chExt cx="11661727" cy="642409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DACF456-DF20-86C2-F84F-3B0EAE4B2228}"/>
                </a:ext>
              </a:extLst>
            </p:cNvPr>
            <p:cNvSpPr/>
            <p:nvPr/>
          </p:nvSpPr>
          <p:spPr>
            <a:xfrm>
              <a:off x="237990" y="830997"/>
              <a:ext cx="11661727" cy="6424098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D381A5D-E281-1CAD-00BE-95FAA119C143}"/>
                </a:ext>
              </a:extLst>
            </p:cNvPr>
            <p:cNvSpPr/>
            <p:nvPr/>
          </p:nvSpPr>
          <p:spPr>
            <a:xfrm>
              <a:off x="5066983" y="3894877"/>
              <a:ext cx="148160" cy="6491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8164"/>
                <a:gd name="f4" fmla="val 649103"/>
                <a:gd name="f5" fmla="*/ f0 1 148164"/>
                <a:gd name="f6" fmla="*/ f1 1 649103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48164"/>
                <a:gd name="f13" fmla="*/ f10 1 649103"/>
                <a:gd name="f14" fmla="*/ 0 1 f12"/>
                <a:gd name="f15" fmla="*/ 148164 1 f12"/>
                <a:gd name="f16" fmla="*/ 0 1 f13"/>
                <a:gd name="f17" fmla="*/ 649103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48164" h="649103">
                  <a:moveTo>
                    <a:pt x="f3" y="f2"/>
                  </a:moveTo>
                  <a:lnTo>
                    <a:pt x="f3" y="f4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A83E5D3-E204-A9AE-98D2-366DAFA39E36}"/>
                </a:ext>
              </a:extLst>
            </p:cNvPr>
            <p:cNvSpPr/>
            <p:nvPr/>
          </p:nvSpPr>
          <p:spPr>
            <a:xfrm>
              <a:off x="5920694" y="2893006"/>
              <a:ext cx="148160" cy="6491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8164"/>
                <a:gd name="f4" fmla="val 649103"/>
                <a:gd name="f5" fmla="*/ f0 1 148164"/>
                <a:gd name="f6" fmla="*/ f1 1 649103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48164"/>
                <a:gd name="f13" fmla="*/ f10 1 649103"/>
                <a:gd name="f14" fmla="*/ 0 1 f12"/>
                <a:gd name="f15" fmla="*/ 148164 1 f12"/>
                <a:gd name="f16" fmla="*/ 0 1 f13"/>
                <a:gd name="f17" fmla="*/ 649103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48164" h="649103">
                  <a:moveTo>
                    <a:pt x="f3" y="f2"/>
                  </a:moveTo>
                  <a:lnTo>
                    <a:pt x="f3" y="f4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0E3FD6F-B622-1D8F-F1AE-C9EB6B94A8EF}"/>
                </a:ext>
              </a:extLst>
            </p:cNvPr>
            <p:cNvSpPr/>
            <p:nvPr/>
          </p:nvSpPr>
          <p:spPr>
            <a:xfrm>
              <a:off x="6068863" y="2893006"/>
              <a:ext cx="5122276" cy="230008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22275"/>
                <a:gd name="f4" fmla="val 2300084"/>
                <a:gd name="f5" fmla="val 2151919"/>
                <a:gd name="f6" fmla="*/ f0 1 5122275"/>
                <a:gd name="f7" fmla="*/ f1 1 2300084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5122275"/>
                <a:gd name="f14" fmla="*/ f11 1 2300084"/>
                <a:gd name="f15" fmla="*/ 0 1 f13"/>
                <a:gd name="f16" fmla="*/ 5122275 1 f13"/>
                <a:gd name="f17" fmla="*/ 0 1 f14"/>
                <a:gd name="f18" fmla="*/ 2300084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5122275" h="2300084">
                  <a:moveTo>
                    <a:pt x="f2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0D89EF4-D569-04C4-D3ED-CD5044AD2710}"/>
                </a:ext>
              </a:extLst>
            </p:cNvPr>
            <p:cNvSpPr/>
            <p:nvPr/>
          </p:nvSpPr>
          <p:spPr>
            <a:xfrm>
              <a:off x="6068863" y="2893006"/>
              <a:ext cx="3414854" cy="230008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14850"/>
                <a:gd name="f4" fmla="val 2300084"/>
                <a:gd name="f5" fmla="val 2151919"/>
                <a:gd name="f6" fmla="*/ f0 1 3414850"/>
                <a:gd name="f7" fmla="*/ f1 1 2300084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414850"/>
                <a:gd name="f14" fmla="*/ f11 1 2300084"/>
                <a:gd name="f15" fmla="*/ 0 1 f13"/>
                <a:gd name="f16" fmla="*/ 3414850 1 f13"/>
                <a:gd name="f17" fmla="*/ 0 1 f14"/>
                <a:gd name="f18" fmla="*/ 2300084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414850" h="2300084">
                  <a:moveTo>
                    <a:pt x="f2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DFC71C0A-C2D2-F754-8AE4-33D6E28DDE1E}"/>
                </a:ext>
              </a:extLst>
            </p:cNvPr>
            <p:cNvSpPr/>
            <p:nvPr/>
          </p:nvSpPr>
          <p:spPr>
            <a:xfrm>
              <a:off x="6068863" y="2893006"/>
              <a:ext cx="1707422" cy="230008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07425"/>
                <a:gd name="f4" fmla="val 2300084"/>
                <a:gd name="f5" fmla="val 2151919"/>
                <a:gd name="f6" fmla="*/ f0 1 1707425"/>
                <a:gd name="f7" fmla="*/ f1 1 2300084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707425"/>
                <a:gd name="f14" fmla="*/ f11 1 2300084"/>
                <a:gd name="f15" fmla="*/ 0 1 f13"/>
                <a:gd name="f16" fmla="*/ 1707425 1 f13"/>
                <a:gd name="f17" fmla="*/ 0 1 f14"/>
                <a:gd name="f18" fmla="*/ 2300084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707425" h="2300084">
                  <a:moveTo>
                    <a:pt x="f2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F00FEB4-8513-9FF5-3957-ADDCCEAAC773}"/>
                </a:ext>
              </a:extLst>
            </p:cNvPr>
            <p:cNvSpPr/>
            <p:nvPr/>
          </p:nvSpPr>
          <p:spPr>
            <a:xfrm>
              <a:off x="6023143" y="2893006"/>
              <a:ext cx="91440" cy="230008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2300084"/>
                <a:gd name="f5" fmla="val 45720"/>
                <a:gd name="f6" fmla="*/ f0 1 91440"/>
                <a:gd name="f7" fmla="*/ f1 1 2300084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91440"/>
                <a:gd name="f14" fmla="*/ f11 1 2300084"/>
                <a:gd name="f15" fmla="*/ 0 1 f13"/>
                <a:gd name="f16" fmla="*/ 91440 1 f13"/>
                <a:gd name="f17" fmla="*/ 0 1 f14"/>
                <a:gd name="f18" fmla="*/ 2300084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91440" h="2300084">
                  <a:moveTo>
                    <a:pt x="f5" y="f2"/>
                  </a:moveTo>
                  <a:lnTo>
                    <a:pt x="f5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12A8D37-BB1C-64ED-ED5D-1B4FA043F97C}"/>
                </a:ext>
              </a:extLst>
            </p:cNvPr>
            <p:cNvSpPr/>
            <p:nvPr/>
          </p:nvSpPr>
          <p:spPr>
            <a:xfrm>
              <a:off x="4361431" y="2893006"/>
              <a:ext cx="1707422" cy="230008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07425"/>
                <a:gd name="f4" fmla="val 2300084"/>
                <a:gd name="f5" fmla="val 2151919"/>
                <a:gd name="f6" fmla="*/ f0 1 1707425"/>
                <a:gd name="f7" fmla="*/ f1 1 2300084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707425"/>
                <a:gd name="f14" fmla="*/ f11 1 2300084"/>
                <a:gd name="f15" fmla="*/ 0 1 f13"/>
                <a:gd name="f16" fmla="*/ 1707425 1 f13"/>
                <a:gd name="f17" fmla="*/ 0 1 f14"/>
                <a:gd name="f18" fmla="*/ 2300084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707425" h="2300084">
                  <a:moveTo>
                    <a:pt x="f3" y="f2"/>
                  </a:moveTo>
                  <a:lnTo>
                    <a:pt x="f3" y="f5"/>
                  </a:lnTo>
                  <a:lnTo>
                    <a:pt x="f2" y="f5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42936F7-0F41-6100-079A-1292DAC98A04}"/>
                </a:ext>
              </a:extLst>
            </p:cNvPr>
            <p:cNvSpPr/>
            <p:nvPr/>
          </p:nvSpPr>
          <p:spPr>
            <a:xfrm>
              <a:off x="2654009" y="2893006"/>
              <a:ext cx="3414854" cy="230008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14850"/>
                <a:gd name="f4" fmla="val 2300084"/>
                <a:gd name="f5" fmla="val 2151919"/>
                <a:gd name="f6" fmla="*/ f0 1 3414850"/>
                <a:gd name="f7" fmla="*/ f1 1 2300084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414850"/>
                <a:gd name="f14" fmla="*/ f11 1 2300084"/>
                <a:gd name="f15" fmla="*/ 0 1 f13"/>
                <a:gd name="f16" fmla="*/ 3414850 1 f13"/>
                <a:gd name="f17" fmla="*/ 0 1 f14"/>
                <a:gd name="f18" fmla="*/ 2300084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414850" h="2300084">
                  <a:moveTo>
                    <a:pt x="f3" y="f2"/>
                  </a:moveTo>
                  <a:lnTo>
                    <a:pt x="f3" y="f5"/>
                  </a:lnTo>
                  <a:lnTo>
                    <a:pt x="f2" y="f5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D05C730-6BD7-993E-3414-627965F1B571}"/>
                </a:ext>
              </a:extLst>
            </p:cNvPr>
            <p:cNvSpPr/>
            <p:nvPr/>
          </p:nvSpPr>
          <p:spPr>
            <a:xfrm>
              <a:off x="943541" y="2893006"/>
              <a:ext cx="5125312" cy="23240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25317"/>
                <a:gd name="f4" fmla="val 2324073"/>
                <a:gd name="f5" fmla="val 2175908"/>
                <a:gd name="f6" fmla="*/ f0 1 5125317"/>
                <a:gd name="f7" fmla="*/ f1 1 2324073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5125317"/>
                <a:gd name="f14" fmla="*/ f11 1 2324073"/>
                <a:gd name="f15" fmla="*/ 0 1 f13"/>
                <a:gd name="f16" fmla="*/ 5125317 1 f13"/>
                <a:gd name="f17" fmla="*/ 0 1 f14"/>
                <a:gd name="f18" fmla="*/ 2324073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5125317" h="2324073">
                  <a:moveTo>
                    <a:pt x="f3" y="f2"/>
                  </a:moveTo>
                  <a:lnTo>
                    <a:pt x="f3" y="f5"/>
                  </a:lnTo>
                  <a:lnTo>
                    <a:pt x="f2" y="f5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A16975D-674F-677D-9970-56B12760A3A7}"/>
                </a:ext>
              </a:extLst>
            </p:cNvPr>
            <p:cNvSpPr/>
            <p:nvPr/>
          </p:nvSpPr>
          <p:spPr>
            <a:xfrm>
              <a:off x="5363312" y="2187455"/>
              <a:ext cx="1411092" cy="70555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11095"/>
                <a:gd name="f7" fmla="val 705547"/>
                <a:gd name="f8" fmla="+- 0 0 -90"/>
                <a:gd name="f9" fmla="*/ f3 1 1411095"/>
                <a:gd name="f10" fmla="*/ f4 1 70554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1411095"/>
                <a:gd name="f19" fmla="*/ f15 1 705547"/>
                <a:gd name="f20" fmla="*/ 0 f16 1"/>
                <a:gd name="f21" fmla="*/ 0 f15 1"/>
                <a:gd name="f22" fmla="*/ 1411095 f16 1"/>
                <a:gd name="f23" fmla="*/ 705547 f15 1"/>
                <a:gd name="f24" fmla="+- f17 0 f1"/>
                <a:gd name="f25" fmla="*/ f20 1 1411095"/>
                <a:gd name="f26" fmla="*/ f21 1 705547"/>
                <a:gd name="f27" fmla="*/ f22 1 1411095"/>
                <a:gd name="f28" fmla="*/ f23 1 70554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1411095" h="70554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6345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6986" tIns="6986" rIns="6986" bIns="6986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Sophia Maggelakis</a:t>
              </a:r>
              <a:br>
                <a:rPr lang="en-US" sz="1100" b="0" i="0" u="none" strike="noStrike" kern="1200" cap="none" spc="0" baseline="0">
                  <a:solidFill>
                    <a:srgbClr val="010000"/>
                  </a:solidFill>
                  <a:uFillTx/>
                  <a:latin typeface="IBM Plex Sans" pitchFamily="34"/>
                </a:rPr>
              </a:br>
              <a:r>
                <a:rPr lang="en-US" sz="900" b="0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Provost and Executive VP</a:t>
              </a:r>
              <a:endPara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IBM Plex Sans" pitchFamily="34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DAEF9A2-3F9D-A852-3C42-3FA2B8B36559}"/>
                </a:ext>
              </a:extLst>
            </p:cNvPr>
            <p:cNvSpPr/>
            <p:nvPr/>
          </p:nvSpPr>
          <p:spPr>
            <a:xfrm>
              <a:off x="237990" y="5217072"/>
              <a:ext cx="1411092" cy="70555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11095"/>
                <a:gd name="f7" fmla="val 705547"/>
                <a:gd name="f8" fmla="+- 0 0 -90"/>
                <a:gd name="f9" fmla="*/ f3 1 1411095"/>
                <a:gd name="f10" fmla="*/ f4 1 70554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1411095"/>
                <a:gd name="f19" fmla="*/ f15 1 705547"/>
                <a:gd name="f20" fmla="*/ 0 f16 1"/>
                <a:gd name="f21" fmla="*/ 0 f15 1"/>
                <a:gd name="f22" fmla="*/ 1411095 f16 1"/>
                <a:gd name="f23" fmla="*/ 705547 f15 1"/>
                <a:gd name="f24" fmla="+- f17 0 f1"/>
                <a:gd name="f25" fmla="*/ f20 1 1411095"/>
                <a:gd name="f26" fmla="*/ f21 1 705547"/>
                <a:gd name="f27" fmla="*/ f22 1 1411095"/>
                <a:gd name="f28" fmla="*/ f23 1 70554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1411095" h="70554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6345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6345" tIns="6345" rIns="6345" bIns="6345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0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itchFamily="34"/>
                </a:rPr>
                <a:t>Susan Duffy</a:t>
              </a:r>
              <a:br>
                <a:rPr lang="en-US" sz="1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itchFamily="34"/>
                </a:rPr>
              </a:br>
              <a:r>
                <a:rPr lang="en-US" sz="1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itchFamily="34"/>
                </a:rPr>
                <a:t>Associate Provost for Transformational Learning</a:t>
              </a:r>
              <a:endParaRPr lang="en-US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CF68C86-9142-92B8-8994-5306B75219E4}"/>
                </a:ext>
              </a:extLst>
            </p:cNvPr>
            <p:cNvSpPr/>
            <p:nvPr/>
          </p:nvSpPr>
          <p:spPr>
            <a:xfrm>
              <a:off x="1948458" y="5193087"/>
              <a:ext cx="1411092" cy="70555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11095"/>
                <a:gd name="f7" fmla="val 705547"/>
                <a:gd name="f8" fmla="+- 0 0 -90"/>
                <a:gd name="f9" fmla="*/ f3 1 1411095"/>
                <a:gd name="f10" fmla="*/ f4 1 70554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1411095"/>
                <a:gd name="f19" fmla="*/ f15 1 705547"/>
                <a:gd name="f20" fmla="*/ 0 f16 1"/>
                <a:gd name="f21" fmla="*/ 0 f15 1"/>
                <a:gd name="f22" fmla="*/ 1411095 f16 1"/>
                <a:gd name="f23" fmla="*/ 705547 f15 1"/>
                <a:gd name="f24" fmla="+- f17 0 f1"/>
                <a:gd name="f25" fmla="*/ f20 1 1411095"/>
                <a:gd name="f26" fmla="*/ f21 1 705547"/>
                <a:gd name="f27" fmla="*/ f22 1 1411095"/>
                <a:gd name="f28" fmla="*/ f23 1 70554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1411095" h="70554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6345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6345" tIns="6345" rIns="6345" bIns="6345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0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Joe Martel-Foley</a:t>
              </a:r>
              <a:br>
                <a:rPr lang="en-US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</a:br>
              <a:r>
                <a:rPr lang="en-US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Vice Provost</a:t>
              </a: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A4004C0-BDED-3167-66BA-1C71DECEC976}"/>
                </a:ext>
              </a:extLst>
            </p:cNvPr>
            <p:cNvSpPr/>
            <p:nvPr/>
          </p:nvSpPr>
          <p:spPr>
            <a:xfrm>
              <a:off x="3655890" y="5193087"/>
              <a:ext cx="1411092" cy="70555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11095"/>
                <a:gd name="f7" fmla="val 705547"/>
                <a:gd name="f8" fmla="+- 0 0 -90"/>
                <a:gd name="f9" fmla="*/ f3 1 1411095"/>
                <a:gd name="f10" fmla="*/ f4 1 70554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1411095"/>
                <a:gd name="f19" fmla="*/ f15 1 705547"/>
                <a:gd name="f20" fmla="*/ 0 f16 1"/>
                <a:gd name="f21" fmla="*/ 0 f15 1"/>
                <a:gd name="f22" fmla="*/ 1411095 f16 1"/>
                <a:gd name="f23" fmla="*/ 705547 f15 1"/>
                <a:gd name="f24" fmla="+- f17 0 f1"/>
                <a:gd name="f25" fmla="*/ f20 1 1411095"/>
                <a:gd name="f26" fmla="*/ f21 1 705547"/>
                <a:gd name="f27" fmla="*/ f22 1 1411095"/>
                <a:gd name="f28" fmla="*/ f23 1 70554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1411095" h="70554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6345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6345" tIns="6345" rIns="6345" bIns="6345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000" b="1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Sedef Doganer</a:t>
              </a:r>
              <a:br>
                <a:rPr lang="en-US" sz="1000" b="0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</a:br>
              <a:r>
                <a:rPr lang="en-US" sz="1000" b="0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Dean of Architecture and Design</a:t>
              </a:r>
              <a:endParaRPr lang="en-US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2334DE2-DBC4-58DC-F472-E80C10424C3F}"/>
                </a:ext>
              </a:extLst>
            </p:cNvPr>
            <p:cNvSpPr/>
            <p:nvPr/>
          </p:nvSpPr>
          <p:spPr>
            <a:xfrm>
              <a:off x="5363312" y="5193087"/>
              <a:ext cx="1411092" cy="70555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11095"/>
                <a:gd name="f7" fmla="val 705547"/>
                <a:gd name="f8" fmla="+- 0 0 -90"/>
                <a:gd name="f9" fmla="*/ f3 1 1411095"/>
                <a:gd name="f10" fmla="*/ f4 1 70554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1411095"/>
                <a:gd name="f19" fmla="*/ f15 1 705547"/>
                <a:gd name="f20" fmla="*/ 0 f16 1"/>
                <a:gd name="f21" fmla="*/ 0 f15 1"/>
                <a:gd name="f22" fmla="*/ 1411095 f16 1"/>
                <a:gd name="f23" fmla="*/ 705547 f15 1"/>
                <a:gd name="f24" fmla="+- f17 0 f1"/>
                <a:gd name="f25" fmla="*/ f20 1 1411095"/>
                <a:gd name="f26" fmla="*/ f21 1 705547"/>
                <a:gd name="f27" fmla="*/ f22 1 1411095"/>
                <a:gd name="f28" fmla="*/ f23 1 70554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1411095" h="70554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6345" tIns="6345" rIns="6345" bIns="6345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000" b="1" dirty="0">
                  <a:solidFill>
                    <a:srgbClr val="000000"/>
                  </a:solidFill>
                  <a:latin typeface="IBM Plex Sans" pitchFamily="34"/>
                </a:rPr>
                <a:t>Mike Farmer</a:t>
              </a:r>
              <a:br>
                <a:rPr lang="en-US" sz="1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itchFamily="34"/>
                </a:rPr>
              </a:br>
              <a:r>
                <a:rPr lang="en-US" sz="10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itchFamily="34"/>
                </a:rPr>
                <a:t>Dean of Computing and Data Science</a:t>
              </a: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8F3A044-E3F8-1CD3-DFD6-3250DA212EA9}"/>
                </a:ext>
              </a:extLst>
            </p:cNvPr>
            <p:cNvSpPr/>
            <p:nvPr/>
          </p:nvSpPr>
          <p:spPr>
            <a:xfrm>
              <a:off x="7070735" y="5193087"/>
              <a:ext cx="1411092" cy="70555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11095"/>
                <a:gd name="f7" fmla="val 705547"/>
                <a:gd name="f8" fmla="+- 0 0 -90"/>
                <a:gd name="f9" fmla="*/ f3 1 1411095"/>
                <a:gd name="f10" fmla="*/ f4 1 70554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1411095"/>
                <a:gd name="f19" fmla="*/ f15 1 705547"/>
                <a:gd name="f20" fmla="*/ 0 f16 1"/>
                <a:gd name="f21" fmla="*/ 0 f15 1"/>
                <a:gd name="f22" fmla="*/ 1411095 f16 1"/>
                <a:gd name="f23" fmla="*/ 705547 f15 1"/>
                <a:gd name="f24" fmla="+- f17 0 f1"/>
                <a:gd name="f25" fmla="*/ f20 1 1411095"/>
                <a:gd name="f26" fmla="*/ f21 1 705547"/>
                <a:gd name="f27" fmla="*/ f22 1 1411095"/>
                <a:gd name="f28" fmla="*/ f23 1 70554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1411095" h="70554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6345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6345" tIns="6345" rIns="6345" bIns="6345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000" b="1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Ali Khabari</a:t>
              </a:r>
              <a:br>
                <a:rPr lang="en-US" sz="1000" b="0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</a:br>
              <a:r>
                <a:rPr lang="en-US" sz="1000" b="0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Dean of Engineering</a:t>
              </a:r>
              <a:endParaRPr lang="en-US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D8ECB42-B9F0-7945-9208-5A1F7383C49F}"/>
                </a:ext>
              </a:extLst>
            </p:cNvPr>
            <p:cNvSpPr/>
            <p:nvPr/>
          </p:nvSpPr>
          <p:spPr>
            <a:xfrm>
              <a:off x="8778166" y="5193087"/>
              <a:ext cx="1411092" cy="70555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11095"/>
                <a:gd name="f7" fmla="val 705547"/>
                <a:gd name="f8" fmla="+- 0 0 -90"/>
                <a:gd name="f9" fmla="*/ f3 1 1411095"/>
                <a:gd name="f10" fmla="*/ f4 1 70554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1411095"/>
                <a:gd name="f19" fmla="*/ f15 1 705547"/>
                <a:gd name="f20" fmla="*/ 0 f16 1"/>
                <a:gd name="f21" fmla="*/ 0 f15 1"/>
                <a:gd name="f22" fmla="*/ 1411095 f16 1"/>
                <a:gd name="f23" fmla="*/ 705547 f15 1"/>
                <a:gd name="f24" fmla="+- f17 0 f1"/>
                <a:gd name="f25" fmla="*/ f20 1 1411095"/>
                <a:gd name="f26" fmla="*/ f21 1 705547"/>
                <a:gd name="f27" fmla="*/ f22 1 1411095"/>
                <a:gd name="f28" fmla="*/ f23 1 70554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1411095" h="70554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6345" tIns="6345" rIns="6345" bIns="6345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000" b="1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John Cribbs</a:t>
              </a:r>
              <a:br>
                <a:rPr lang="en-US" sz="1000" b="0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</a:br>
              <a:r>
                <a:rPr lang="en-US" sz="1000" b="0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Dean of Management</a:t>
              </a:r>
              <a:endParaRPr lang="en-US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A1A399C-CBB5-F779-50E5-104890034953}"/>
                </a:ext>
              </a:extLst>
            </p:cNvPr>
            <p:cNvSpPr/>
            <p:nvPr/>
          </p:nvSpPr>
          <p:spPr>
            <a:xfrm>
              <a:off x="10485589" y="5193087"/>
              <a:ext cx="1411092" cy="70555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11095"/>
                <a:gd name="f7" fmla="val 705547"/>
                <a:gd name="f8" fmla="+- 0 0 -90"/>
                <a:gd name="f9" fmla="*/ f3 1 1411095"/>
                <a:gd name="f10" fmla="*/ f4 1 70554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1411095"/>
                <a:gd name="f19" fmla="*/ f15 1 705547"/>
                <a:gd name="f20" fmla="*/ 0 f16 1"/>
                <a:gd name="f21" fmla="*/ 0 f15 1"/>
                <a:gd name="f22" fmla="*/ 1411095 f16 1"/>
                <a:gd name="f23" fmla="*/ 705547 f15 1"/>
                <a:gd name="f24" fmla="+- f17 0 f1"/>
                <a:gd name="f25" fmla="*/ f20 1 1411095"/>
                <a:gd name="f26" fmla="*/ f21 1 705547"/>
                <a:gd name="f27" fmla="*/ f22 1 1411095"/>
                <a:gd name="f28" fmla="*/ f23 1 70554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1411095" h="70554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6345" tIns="6345" rIns="6345" bIns="6345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0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Thad Guldbrandsen</a:t>
              </a:r>
              <a:br>
                <a:rPr lang="en-US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</a:br>
              <a:r>
                <a:rPr lang="en-US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Dean of Sciences and Humanities</a:t>
              </a: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95F069B-CE03-6DFF-5A27-50072C2205EB}"/>
                </a:ext>
              </a:extLst>
            </p:cNvPr>
            <p:cNvSpPr/>
            <p:nvPr/>
          </p:nvSpPr>
          <p:spPr>
            <a:xfrm>
              <a:off x="4509601" y="3189335"/>
              <a:ext cx="1411092" cy="70555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11095"/>
                <a:gd name="f7" fmla="val 705547"/>
                <a:gd name="f8" fmla="+- 0 0 -90"/>
                <a:gd name="f9" fmla="*/ f3 1 1411095"/>
                <a:gd name="f10" fmla="*/ f4 1 70554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1411095"/>
                <a:gd name="f19" fmla="*/ f15 1 705547"/>
                <a:gd name="f20" fmla="*/ 0 f16 1"/>
                <a:gd name="f21" fmla="*/ 0 f15 1"/>
                <a:gd name="f22" fmla="*/ 1411095 f16 1"/>
                <a:gd name="f23" fmla="*/ 705547 f15 1"/>
                <a:gd name="f24" fmla="+- f17 0 f1"/>
                <a:gd name="f25" fmla="*/ f20 1 1411095"/>
                <a:gd name="f26" fmla="*/ f21 1 705547"/>
                <a:gd name="f27" fmla="*/ f22 1 1411095"/>
                <a:gd name="f28" fmla="*/ f23 1 70554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1411095" h="70554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6345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6345" tIns="6345" rIns="6345" bIns="6345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000" b="1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Jane Allen</a:t>
              </a:r>
              <a:br>
                <a:rPr lang="en-US" sz="1000" b="0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</a:br>
              <a:r>
                <a:rPr lang="en-US" sz="1000" b="0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Executive Assistant to the Provost</a:t>
              </a: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BCDAB837-D9C8-7B0F-5F09-C322FD5DD32B}"/>
                </a:ext>
              </a:extLst>
            </p:cNvPr>
            <p:cNvSpPr/>
            <p:nvPr/>
          </p:nvSpPr>
          <p:spPr>
            <a:xfrm>
              <a:off x="3655890" y="4191207"/>
              <a:ext cx="1411092" cy="70555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11095"/>
                <a:gd name="f7" fmla="val 705547"/>
                <a:gd name="f8" fmla="+- 0 0 -90"/>
                <a:gd name="f9" fmla="*/ f3 1 1411095"/>
                <a:gd name="f10" fmla="*/ f4 1 70554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1411095"/>
                <a:gd name="f19" fmla="*/ f15 1 705547"/>
                <a:gd name="f20" fmla="*/ 0 f16 1"/>
                <a:gd name="f21" fmla="*/ 0 f15 1"/>
                <a:gd name="f22" fmla="*/ 1411095 f16 1"/>
                <a:gd name="f23" fmla="*/ 705547 f15 1"/>
                <a:gd name="f24" fmla="+- f17 0 f1"/>
                <a:gd name="f25" fmla="*/ f20 1 1411095"/>
                <a:gd name="f26" fmla="*/ f21 1 705547"/>
                <a:gd name="f27" fmla="*/ f22 1 1411095"/>
                <a:gd name="f28" fmla="*/ f23 1 70554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1411095" h="70554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6345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6345" tIns="6345" rIns="6345" bIns="6345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000" b="1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Angelita Harrison</a:t>
              </a:r>
              <a:br>
                <a:rPr lang="en-US" sz="1000" b="1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</a:br>
              <a:r>
                <a:rPr lang="en-US" sz="1000" b="0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Administrative Assistant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3">
            <a:extLst>
              <a:ext uri="{FF2B5EF4-FFF2-40B4-BE49-F238E27FC236}">
                <a16:creationId xmlns:a16="http://schemas.microsoft.com/office/drawing/2014/main" id="{48D7E388-C05F-056D-18BB-4AE422190BC0}"/>
              </a:ext>
            </a:extLst>
          </p:cNvPr>
          <p:cNvGrpSpPr/>
          <p:nvPr/>
        </p:nvGrpSpPr>
        <p:grpSpPr>
          <a:xfrm>
            <a:off x="100209" y="1883830"/>
            <a:ext cx="11917192" cy="5158266"/>
            <a:chOff x="131051" y="2546814"/>
            <a:chExt cx="11917192" cy="5158266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3F0F19CE-E2D4-4E9C-869B-069A81E14C91}"/>
                </a:ext>
              </a:extLst>
            </p:cNvPr>
            <p:cNvSpPr/>
            <p:nvPr/>
          </p:nvSpPr>
          <p:spPr>
            <a:xfrm>
              <a:off x="6089647" y="5015959"/>
              <a:ext cx="4938290" cy="42853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938290"/>
                <a:gd name="f4" fmla="val 428529"/>
                <a:gd name="f5" fmla="val 214264"/>
                <a:gd name="f6" fmla="*/ f0 1 4938290"/>
                <a:gd name="f7" fmla="*/ f1 1 428529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4938290"/>
                <a:gd name="f14" fmla="*/ f11 1 428529"/>
                <a:gd name="f15" fmla="*/ 0 1 f13"/>
                <a:gd name="f16" fmla="*/ 4938290 1 f13"/>
                <a:gd name="f17" fmla="*/ 0 1 f14"/>
                <a:gd name="f18" fmla="*/ 428529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4938290" h="428529">
                  <a:moveTo>
                    <a:pt x="f2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4D159B7-15F7-B2DB-BC2E-867B2478294A}"/>
                </a:ext>
              </a:extLst>
            </p:cNvPr>
            <p:cNvSpPr/>
            <p:nvPr/>
          </p:nvSpPr>
          <p:spPr>
            <a:xfrm>
              <a:off x="6089647" y="5015959"/>
              <a:ext cx="2469145" cy="42853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469145"/>
                <a:gd name="f4" fmla="val 428529"/>
                <a:gd name="f5" fmla="val 214264"/>
                <a:gd name="f6" fmla="*/ f0 1 2469145"/>
                <a:gd name="f7" fmla="*/ f1 1 428529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469145"/>
                <a:gd name="f14" fmla="*/ f11 1 428529"/>
                <a:gd name="f15" fmla="*/ 0 1 f13"/>
                <a:gd name="f16" fmla="*/ 2469145 1 f13"/>
                <a:gd name="f17" fmla="*/ 0 1 f14"/>
                <a:gd name="f18" fmla="*/ 428529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469145" h="428529">
                  <a:moveTo>
                    <a:pt x="f2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6D080854-440B-7E8A-6D66-937C7385BBF1}"/>
                </a:ext>
              </a:extLst>
            </p:cNvPr>
            <p:cNvSpPr/>
            <p:nvPr/>
          </p:nvSpPr>
          <p:spPr>
            <a:xfrm>
              <a:off x="6043927" y="5015959"/>
              <a:ext cx="91440" cy="42853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428529"/>
                <a:gd name="f5" fmla="val 45720"/>
                <a:gd name="f6" fmla="*/ f0 1 91440"/>
                <a:gd name="f7" fmla="*/ f1 1 428529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91440"/>
                <a:gd name="f14" fmla="*/ f11 1 428529"/>
                <a:gd name="f15" fmla="*/ 0 1 f13"/>
                <a:gd name="f16" fmla="*/ 91440 1 f13"/>
                <a:gd name="f17" fmla="*/ 0 1 f14"/>
                <a:gd name="f18" fmla="*/ 428529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91440" h="428529">
                  <a:moveTo>
                    <a:pt x="f5" y="f2"/>
                  </a:moveTo>
                  <a:lnTo>
                    <a:pt x="f5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D2DD66E8-24D2-74F7-D35C-C40D77B294FD}"/>
                </a:ext>
              </a:extLst>
            </p:cNvPr>
            <p:cNvSpPr/>
            <p:nvPr/>
          </p:nvSpPr>
          <p:spPr>
            <a:xfrm>
              <a:off x="3564466" y="6343278"/>
              <a:ext cx="219273" cy="85165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6092"/>
                <a:gd name="f4" fmla="val 938683"/>
                <a:gd name="f5" fmla="*/ f0 1 306092"/>
                <a:gd name="f6" fmla="*/ f1 1 938683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306092"/>
                <a:gd name="f13" fmla="*/ f10 1 938683"/>
                <a:gd name="f14" fmla="*/ 0 1 f12"/>
                <a:gd name="f15" fmla="*/ 306092 1 f12"/>
                <a:gd name="f16" fmla="*/ 0 1 f13"/>
                <a:gd name="f17" fmla="*/ 938683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306092" h="938683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29F922A-231E-2FC7-0435-F369BE1913CA}"/>
                </a:ext>
              </a:extLst>
            </p:cNvPr>
            <p:cNvSpPr/>
            <p:nvPr/>
          </p:nvSpPr>
          <p:spPr>
            <a:xfrm>
              <a:off x="3620502" y="5015959"/>
              <a:ext cx="2469145" cy="42853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469145"/>
                <a:gd name="f4" fmla="val 428529"/>
                <a:gd name="f5" fmla="val 214264"/>
                <a:gd name="f6" fmla="*/ f0 1 2469145"/>
                <a:gd name="f7" fmla="*/ f1 1 428529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469145"/>
                <a:gd name="f14" fmla="*/ f11 1 428529"/>
                <a:gd name="f15" fmla="*/ 0 1 f13"/>
                <a:gd name="f16" fmla="*/ 2469145 1 f13"/>
                <a:gd name="f17" fmla="*/ 0 1 f14"/>
                <a:gd name="f18" fmla="*/ 428529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469145" h="428529">
                  <a:moveTo>
                    <a:pt x="f3" y="f2"/>
                  </a:moveTo>
                  <a:lnTo>
                    <a:pt x="f3" y="f5"/>
                  </a:lnTo>
                  <a:lnTo>
                    <a:pt x="f2" y="f5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87932B6-6DE4-B94C-61C7-2F336F254B56}"/>
                </a:ext>
              </a:extLst>
            </p:cNvPr>
            <p:cNvSpPr/>
            <p:nvPr/>
          </p:nvSpPr>
          <p:spPr>
            <a:xfrm>
              <a:off x="1151357" y="5015959"/>
              <a:ext cx="4938290" cy="42853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938290"/>
                <a:gd name="f4" fmla="val 428529"/>
                <a:gd name="f5" fmla="val 214264"/>
                <a:gd name="f6" fmla="*/ f0 1 4938290"/>
                <a:gd name="f7" fmla="*/ f1 1 428529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4938290"/>
                <a:gd name="f14" fmla="*/ f11 1 428529"/>
                <a:gd name="f15" fmla="*/ 0 1 f13"/>
                <a:gd name="f16" fmla="*/ 4938290 1 f13"/>
                <a:gd name="f17" fmla="*/ 0 1 f14"/>
                <a:gd name="f18" fmla="*/ 428529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4938290" h="428529">
                  <a:moveTo>
                    <a:pt x="f3" y="f2"/>
                  </a:moveTo>
                  <a:lnTo>
                    <a:pt x="f3" y="f5"/>
                  </a:lnTo>
                  <a:lnTo>
                    <a:pt x="f2" y="f5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26EE269-1B4B-1B88-0938-784CA26D2EC8}"/>
                </a:ext>
              </a:extLst>
            </p:cNvPr>
            <p:cNvSpPr/>
            <p:nvPr/>
          </p:nvSpPr>
          <p:spPr>
            <a:xfrm>
              <a:off x="6043927" y="3567120"/>
              <a:ext cx="91440" cy="42853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440"/>
                <a:gd name="f4" fmla="val 428529"/>
                <a:gd name="f5" fmla="val 45720"/>
                <a:gd name="f6" fmla="*/ f0 1 91440"/>
                <a:gd name="f7" fmla="*/ f1 1 428529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91440"/>
                <a:gd name="f14" fmla="*/ f11 1 428529"/>
                <a:gd name="f15" fmla="*/ 0 1 f13"/>
                <a:gd name="f16" fmla="*/ 91440 1 f13"/>
                <a:gd name="f17" fmla="*/ 0 1 f14"/>
                <a:gd name="f18" fmla="*/ 428529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91440" h="428529">
                  <a:moveTo>
                    <a:pt x="f5" y="f2"/>
                  </a:moveTo>
                  <a:lnTo>
                    <a:pt x="f5" y="f4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969F9ED-1FE3-7C73-FD90-8FF172BEA5F0}"/>
                </a:ext>
              </a:extLst>
            </p:cNvPr>
            <p:cNvSpPr/>
            <p:nvPr/>
          </p:nvSpPr>
          <p:spPr>
            <a:xfrm>
              <a:off x="5069342" y="2546814"/>
              <a:ext cx="2040611" cy="102030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40615"/>
                <a:gd name="f7" fmla="val 1020307"/>
                <a:gd name="f8" fmla="+- 0 0 -90"/>
                <a:gd name="f9" fmla="*/ f3 1 2040615"/>
                <a:gd name="f10" fmla="*/ f4 1 102030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040615"/>
                <a:gd name="f19" fmla="*/ f15 1 1020307"/>
                <a:gd name="f20" fmla="*/ 0 f16 1"/>
                <a:gd name="f21" fmla="*/ 0 f15 1"/>
                <a:gd name="f22" fmla="*/ 2040615 f16 1"/>
                <a:gd name="f23" fmla="*/ 1020307 f15 1"/>
                <a:gd name="f24" fmla="+- f17 0 f1"/>
                <a:gd name="f25" fmla="*/ f20 1 2040615"/>
                <a:gd name="f26" fmla="*/ f21 1 1020307"/>
                <a:gd name="f27" fmla="*/ f22 1 2040615"/>
                <a:gd name="f28" fmla="*/ f23 1 102030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040615" h="102030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11430" tIns="11430" rIns="11430" bIns="11430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itchFamily="34"/>
                </a:rPr>
                <a:t>Sophia Maggelakis</a:t>
              </a:r>
              <a:br>
                <a:rPr lang="en-US" sz="1800" b="0" i="0" u="none" strike="noStrike" kern="1200" cap="none" spc="0" baseline="0" dirty="0">
                  <a:solidFill>
                    <a:srgbClr val="010000"/>
                  </a:solidFill>
                  <a:uFillTx/>
                  <a:latin typeface="IBM Plex Sans" pitchFamily="34"/>
                </a:rPr>
              </a:br>
              <a:r>
                <a:rPr lang="en-US" sz="18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itchFamily="34"/>
                </a:rPr>
                <a:t>Provost and Executive VP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62EE6B7-C5ED-0FF2-2ED1-B6FB262FBE0C}"/>
                </a:ext>
              </a:extLst>
            </p:cNvPr>
            <p:cNvSpPr/>
            <p:nvPr/>
          </p:nvSpPr>
          <p:spPr>
            <a:xfrm>
              <a:off x="5069342" y="3995644"/>
              <a:ext cx="2040611" cy="102030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40615"/>
                <a:gd name="f7" fmla="val 1020307"/>
                <a:gd name="f8" fmla="+- 0 0 -90"/>
                <a:gd name="f9" fmla="*/ f3 1 2040615"/>
                <a:gd name="f10" fmla="*/ f4 1 102030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040615"/>
                <a:gd name="f19" fmla="*/ f15 1 1020307"/>
                <a:gd name="f20" fmla="*/ 0 f16 1"/>
                <a:gd name="f21" fmla="*/ 0 f15 1"/>
                <a:gd name="f22" fmla="*/ 2040615 f16 1"/>
                <a:gd name="f23" fmla="*/ 1020307 f15 1"/>
                <a:gd name="f24" fmla="+- f17 0 f1"/>
                <a:gd name="f25" fmla="*/ f20 1 2040615"/>
                <a:gd name="f26" fmla="*/ f21 1 1020307"/>
                <a:gd name="f27" fmla="*/ f22 1 2040615"/>
                <a:gd name="f28" fmla="*/ f23 1 102030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040615" h="102030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11430" tIns="11430" rIns="11430" bIns="11430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800" b="1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John Cribbs</a:t>
              </a:r>
              <a:br>
                <a:rPr lang="en-US" sz="1800" b="0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</a:br>
              <a:r>
                <a:rPr lang="en-US" sz="1800" b="0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Dean of Management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D71014E-DC2F-0E78-01D6-239088A28016}"/>
                </a:ext>
              </a:extLst>
            </p:cNvPr>
            <p:cNvSpPr/>
            <p:nvPr/>
          </p:nvSpPr>
          <p:spPr>
            <a:xfrm>
              <a:off x="131051" y="5444483"/>
              <a:ext cx="2040611" cy="102030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40615"/>
                <a:gd name="f7" fmla="val 1020307"/>
                <a:gd name="f8" fmla="+- 0 0 -90"/>
                <a:gd name="f9" fmla="*/ f3 1 2040615"/>
                <a:gd name="f10" fmla="*/ f4 1 102030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040615"/>
                <a:gd name="f19" fmla="*/ f15 1 1020307"/>
                <a:gd name="f20" fmla="*/ 0 f16 1"/>
                <a:gd name="f21" fmla="*/ 0 f15 1"/>
                <a:gd name="f22" fmla="*/ 2040615 f16 1"/>
                <a:gd name="f23" fmla="*/ 1020307 f15 1"/>
                <a:gd name="f24" fmla="+- f17 0 f1"/>
                <a:gd name="f25" fmla="*/ f20 1 2040615"/>
                <a:gd name="f26" fmla="*/ f21 1 1020307"/>
                <a:gd name="f27" fmla="*/ f22 1 2040615"/>
                <a:gd name="f28" fmla="*/ f23 1 102030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040615" h="102030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6345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11430" tIns="11430" rIns="11430" bIns="11430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800" b="1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Iuliana Balascuta</a:t>
              </a:r>
              <a:br>
                <a:rPr lang="en-US" sz="1800" b="0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</a:br>
              <a:r>
                <a:rPr lang="en-US" sz="1800" b="0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Associate Dean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94A2A5E-EB1D-A2C9-9B22-84986323853A}"/>
                </a:ext>
              </a:extLst>
            </p:cNvPr>
            <p:cNvSpPr/>
            <p:nvPr/>
          </p:nvSpPr>
          <p:spPr>
            <a:xfrm>
              <a:off x="2600196" y="5444483"/>
              <a:ext cx="2040611" cy="102030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40615"/>
                <a:gd name="f7" fmla="val 1020307"/>
                <a:gd name="f8" fmla="+- 0 0 -90"/>
                <a:gd name="f9" fmla="*/ f3 1 2040615"/>
                <a:gd name="f10" fmla="*/ f4 1 102030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040615"/>
                <a:gd name="f19" fmla="*/ f15 1 1020307"/>
                <a:gd name="f20" fmla="*/ 0 f16 1"/>
                <a:gd name="f21" fmla="*/ 0 f15 1"/>
                <a:gd name="f22" fmla="*/ 2040615 f16 1"/>
                <a:gd name="f23" fmla="*/ 1020307 f15 1"/>
                <a:gd name="f24" fmla="+- f17 0 f1"/>
                <a:gd name="f25" fmla="*/ f20 1 2040615"/>
                <a:gd name="f26" fmla="*/ f21 1 1020307"/>
                <a:gd name="f27" fmla="*/ f22 1 2040615"/>
                <a:gd name="f28" fmla="*/ f23 1 102030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040615" h="102030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6345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11430" tIns="11430" rIns="11430" bIns="11430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800" b="1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John Gariepy</a:t>
              </a:r>
              <a:br>
                <a:rPr lang="en-US" sz="1800" b="1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</a:br>
              <a:r>
                <a:rPr lang="en-US" sz="1800" b="0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Operations Manager</a:t>
              </a: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6556643-15CD-D4C0-6FFF-3A812F7B4D47}"/>
                </a:ext>
              </a:extLst>
            </p:cNvPr>
            <p:cNvSpPr/>
            <p:nvPr/>
          </p:nvSpPr>
          <p:spPr>
            <a:xfrm>
              <a:off x="2600196" y="6684775"/>
              <a:ext cx="2040611" cy="102030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40615"/>
                <a:gd name="f7" fmla="val 1020307"/>
                <a:gd name="f8" fmla="+- 0 0 -90"/>
                <a:gd name="f9" fmla="*/ f3 1 2040615"/>
                <a:gd name="f10" fmla="*/ f4 1 102030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040615"/>
                <a:gd name="f19" fmla="*/ f15 1 1020307"/>
                <a:gd name="f20" fmla="*/ 0 f16 1"/>
                <a:gd name="f21" fmla="*/ 0 f15 1"/>
                <a:gd name="f22" fmla="*/ 2040615 f16 1"/>
                <a:gd name="f23" fmla="*/ 1020307 f15 1"/>
                <a:gd name="f24" fmla="+- f17 0 f1"/>
                <a:gd name="f25" fmla="*/ f20 1 2040615"/>
                <a:gd name="f26" fmla="*/ f21 1 1020307"/>
                <a:gd name="f27" fmla="*/ f22 1 2040615"/>
                <a:gd name="f28" fmla="*/ f23 1 102030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040615" h="102030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6345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11430" tIns="11430" rIns="11430" bIns="11430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itchFamily="34"/>
                </a:rPr>
                <a:t>Leah Schwanke</a:t>
              </a:r>
              <a:br>
                <a:rPr lang="en-US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itchFamily="34"/>
                </a:rPr>
              </a:br>
              <a:r>
                <a:rPr lang="en-US" sz="18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itchFamily="34"/>
                </a:rPr>
                <a:t>Academic Coordinator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2435EE6-2739-332C-4D73-88ED2333CA99}"/>
                </a:ext>
              </a:extLst>
            </p:cNvPr>
            <p:cNvSpPr/>
            <p:nvPr/>
          </p:nvSpPr>
          <p:spPr>
            <a:xfrm>
              <a:off x="5150960" y="5444473"/>
              <a:ext cx="2040611" cy="102030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40615"/>
                <a:gd name="f7" fmla="val 1020307"/>
                <a:gd name="f8" fmla="+- 0 0 -90"/>
                <a:gd name="f9" fmla="*/ f3 1 2040615"/>
                <a:gd name="f10" fmla="*/ f4 1 102030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040615"/>
                <a:gd name="f19" fmla="*/ f15 1 1020307"/>
                <a:gd name="f20" fmla="*/ 0 f16 1"/>
                <a:gd name="f21" fmla="*/ 0 f15 1"/>
                <a:gd name="f22" fmla="*/ 2040615 f16 1"/>
                <a:gd name="f23" fmla="*/ 1020307 f15 1"/>
                <a:gd name="f24" fmla="+- f17 0 f1"/>
                <a:gd name="f25" fmla="*/ f20 1 2040615"/>
                <a:gd name="f26" fmla="*/ f21 1 1020307"/>
                <a:gd name="f27" fmla="*/ f22 1 2040615"/>
                <a:gd name="f28" fmla="*/ f23 1 102030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040615" h="102030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6345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11430" tIns="11430" rIns="11430" bIns="11430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itchFamily="34"/>
                </a:rPr>
                <a:t>Mike D’Agostino</a:t>
              </a:r>
              <a:br>
                <a:rPr lang="en-US" sz="18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itchFamily="34"/>
                </a:rPr>
              </a:br>
              <a:r>
                <a:rPr lang="en-US" sz="1400" b="0" i="0" dirty="0">
                  <a:solidFill>
                    <a:srgbClr val="000000"/>
                  </a:solidFill>
                  <a:effectLst/>
                  <a:latin typeface="IBM Plex Sans" panose="020B0503050203000203" pitchFamily="34" charset="0"/>
                </a:rPr>
                <a:t>Program Administrator for Construction Management</a:t>
              </a:r>
              <a:endPara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IBM Plex Sans" panose="020B0503050203000203" pitchFamily="34" charset="0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DF168A7-B445-0ED2-7152-F336DD6C26A2}"/>
                </a:ext>
              </a:extLst>
            </p:cNvPr>
            <p:cNvSpPr/>
            <p:nvPr/>
          </p:nvSpPr>
          <p:spPr>
            <a:xfrm>
              <a:off x="7538487" y="5444483"/>
              <a:ext cx="2040611" cy="102030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40615"/>
                <a:gd name="f7" fmla="val 1020307"/>
                <a:gd name="f8" fmla="+- 0 0 -90"/>
                <a:gd name="f9" fmla="*/ f3 1 2040615"/>
                <a:gd name="f10" fmla="*/ f4 1 102030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040615"/>
                <a:gd name="f19" fmla="*/ f15 1 1020307"/>
                <a:gd name="f20" fmla="*/ 0 f16 1"/>
                <a:gd name="f21" fmla="*/ 0 f15 1"/>
                <a:gd name="f22" fmla="*/ 2040615 f16 1"/>
                <a:gd name="f23" fmla="*/ 1020307 f15 1"/>
                <a:gd name="f24" fmla="+- f17 0 f1"/>
                <a:gd name="f25" fmla="*/ f20 1 2040615"/>
                <a:gd name="f26" fmla="*/ f21 1 1020307"/>
                <a:gd name="f27" fmla="*/ f22 1 2040615"/>
                <a:gd name="f28" fmla="*/ f23 1 102030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040615" h="102030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6345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11430" tIns="11430" rIns="11430" bIns="11430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itchFamily="34"/>
                </a:rPr>
                <a:t>Cindy Stevens</a:t>
              </a:r>
              <a:br>
                <a:rPr lang="en-US" sz="1800" b="0" i="0" u="none" strike="noStrike" kern="1200" cap="none" spc="0" baseline="0" dirty="0">
                  <a:solidFill>
                    <a:srgbClr val="000000"/>
                  </a:solidFill>
                  <a:uFillTx/>
                  <a:latin typeface="IBM Plex Sans" pitchFamily="34"/>
                </a:rPr>
              </a:br>
              <a:r>
                <a:rPr lang="en-US" sz="1400" b="0" i="0" dirty="0">
                  <a:solidFill>
                    <a:srgbClr val="000000"/>
                  </a:solidFill>
                  <a:effectLst/>
                  <a:latin typeface="IBM Plex Sans" panose="020B0503050203000203" pitchFamily="34" charset="0"/>
                </a:rPr>
                <a:t>Interim Program Director and Accreditation Manager Project Mgmt.</a:t>
              </a:r>
              <a:endPara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IBM Plex Sans" panose="020B0503050203000203" pitchFamily="34" charset="0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CF57514-F8BB-7DA0-44E9-53FB9D9A0CCE}"/>
                </a:ext>
              </a:extLst>
            </p:cNvPr>
            <p:cNvSpPr/>
            <p:nvPr/>
          </p:nvSpPr>
          <p:spPr>
            <a:xfrm>
              <a:off x="10007632" y="5444483"/>
              <a:ext cx="2040611" cy="102030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40615"/>
                <a:gd name="f7" fmla="val 1020307"/>
                <a:gd name="f8" fmla="+- 0 0 -90"/>
                <a:gd name="f9" fmla="*/ f3 1 2040615"/>
                <a:gd name="f10" fmla="*/ f4 1 1020307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040615"/>
                <a:gd name="f19" fmla="*/ f15 1 1020307"/>
                <a:gd name="f20" fmla="*/ 0 f16 1"/>
                <a:gd name="f21" fmla="*/ 0 f15 1"/>
                <a:gd name="f22" fmla="*/ 2040615 f16 1"/>
                <a:gd name="f23" fmla="*/ 1020307 f15 1"/>
                <a:gd name="f24" fmla="+- f17 0 f1"/>
                <a:gd name="f25" fmla="*/ f20 1 2040615"/>
                <a:gd name="f26" fmla="*/ f21 1 1020307"/>
                <a:gd name="f27" fmla="*/ f22 1 2040615"/>
                <a:gd name="f28" fmla="*/ f23 1 1020307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040615" h="102030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6345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11430" tIns="11430" rIns="11430" bIns="11430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800" b="0" i="0" u="none" strike="noStrike" kern="1200" cap="none" spc="0" baseline="0">
                  <a:solidFill>
                    <a:srgbClr val="000000"/>
                  </a:solidFill>
                  <a:uFillTx/>
                  <a:latin typeface="IBM Plex Sans" pitchFamily="34"/>
                </a:rPr>
                <a:t>17 Faculty</a:t>
              </a:r>
            </a:p>
          </p:txBody>
        </p:sp>
      </p:grpSp>
      <p:sp>
        <p:nvSpPr>
          <p:cNvPr id="18" name="TextBox 7">
            <a:extLst>
              <a:ext uri="{FF2B5EF4-FFF2-40B4-BE49-F238E27FC236}">
                <a16:creationId xmlns:a16="http://schemas.microsoft.com/office/drawing/2014/main" id="{2C6528C1-3933-6B54-32A4-C68106A1AE3E}"/>
              </a:ext>
            </a:extLst>
          </p:cNvPr>
          <p:cNvSpPr txBox="1"/>
          <p:nvPr/>
        </p:nvSpPr>
        <p:spPr>
          <a:xfrm>
            <a:off x="3254084" y="0"/>
            <a:ext cx="5671127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IBM Plex Sans" pitchFamily="34"/>
              </a:rPr>
              <a:t>Academic Affairs – School of Management Organizational Chart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F36C7F51-AC10-BD22-6D4C-C6F2AA79AF96}"/>
              </a:ext>
            </a:extLst>
          </p:cNvPr>
          <p:cNvSpPr/>
          <p:nvPr/>
        </p:nvSpPr>
        <p:spPr>
          <a:xfrm>
            <a:off x="5694092" y="5801794"/>
            <a:ext cx="219273" cy="624299"/>
          </a:xfrm>
          <a:custGeom>
            <a:avLst/>
            <a:gdLst>
              <a:gd name="f0" fmla="val w"/>
              <a:gd name="f1" fmla="val h"/>
              <a:gd name="f2" fmla="val 0"/>
              <a:gd name="f3" fmla="val 306092"/>
              <a:gd name="f4" fmla="val 938683"/>
              <a:gd name="f5" fmla="*/ f0 1 306092"/>
              <a:gd name="f6" fmla="*/ f1 1 938683"/>
              <a:gd name="f7" fmla="val f2"/>
              <a:gd name="f8" fmla="val f3"/>
              <a:gd name="f9" fmla="val f4"/>
              <a:gd name="f10" fmla="+- f9 0 f7"/>
              <a:gd name="f11" fmla="+- f8 0 f7"/>
              <a:gd name="f12" fmla="*/ f11 1 306092"/>
              <a:gd name="f13" fmla="*/ f10 1 938683"/>
              <a:gd name="f14" fmla="*/ 0 1 f12"/>
              <a:gd name="f15" fmla="*/ 306092 1 f12"/>
              <a:gd name="f16" fmla="*/ 0 1 f13"/>
              <a:gd name="f17" fmla="*/ 938683 1 f13"/>
              <a:gd name="f18" fmla="*/ f14 f5 1"/>
              <a:gd name="f19" fmla="*/ f15 f5 1"/>
              <a:gd name="f20" fmla="*/ f17 f6 1"/>
              <a:gd name="f21" fmla="*/ f16 f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21" r="f19" b="f20"/>
            <a:pathLst>
              <a:path w="306092" h="938683">
                <a:moveTo>
                  <a:pt x="f2" y="f2"/>
                </a:moveTo>
                <a:lnTo>
                  <a:pt x="f2" y="f4"/>
                </a:lnTo>
                <a:lnTo>
                  <a:pt x="f3" y="f4"/>
                </a:lnTo>
              </a:path>
            </a:pathLst>
          </a:custGeom>
          <a:noFill/>
          <a:ln w="12701" cap="flat">
            <a:solidFill>
              <a:srgbClr val="000000"/>
            </a:solidFill>
            <a:prstDash val="solid"/>
            <a:miter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EF05E430-9F87-6641-693C-A81151C40E19}"/>
              </a:ext>
            </a:extLst>
          </p:cNvPr>
          <p:cNvSpPr/>
          <p:nvPr/>
        </p:nvSpPr>
        <p:spPr>
          <a:xfrm>
            <a:off x="5813949" y="6021791"/>
            <a:ext cx="2040611" cy="102030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040615"/>
              <a:gd name="f7" fmla="val 1020307"/>
              <a:gd name="f8" fmla="+- 0 0 -90"/>
              <a:gd name="f9" fmla="*/ f3 1 2040615"/>
              <a:gd name="f10" fmla="*/ f4 1 1020307"/>
              <a:gd name="f11" fmla="val f5"/>
              <a:gd name="f12" fmla="val f6"/>
              <a:gd name="f13" fmla="val f7"/>
              <a:gd name="f14" fmla="*/ f8 f0 1"/>
              <a:gd name="f15" fmla="+- f13 0 f11"/>
              <a:gd name="f16" fmla="+- f12 0 f11"/>
              <a:gd name="f17" fmla="*/ f14 1 f2"/>
              <a:gd name="f18" fmla="*/ f16 1 2040615"/>
              <a:gd name="f19" fmla="*/ f15 1 1020307"/>
              <a:gd name="f20" fmla="*/ 0 f16 1"/>
              <a:gd name="f21" fmla="*/ 0 f15 1"/>
              <a:gd name="f22" fmla="*/ 2040615 f16 1"/>
              <a:gd name="f23" fmla="*/ 1020307 f15 1"/>
              <a:gd name="f24" fmla="+- f17 0 f1"/>
              <a:gd name="f25" fmla="*/ f20 1 2040615"/>
              <a:gd name="f26" fmla="*/ f21 1 1020307"/>
              <a:gd name="f27" fmla="*/ f22 1 2040615"/>
              <a:gd name="f28" fmla="*/ f23 1 1020307"/>
              <a:gd name="f29" fmla="*/ f11 1 f18"/>
              <a:gd name="f30" fmla="*/ f12 1 f18"/>
              <a:gd name="f31" fmla="*/ f11 1 f19"/>
              <a:gd name="f32" fmla="*/ f13 1 f19"/>
              <a:gd name="f33" fmla="*/ f25 1 f18"/>
              <a:gd name="f34" fmla="*/ f26 1 f19"/>
              <a:gd name="f35" fmla="*/ f27 1 f18"/>
              <a:gd name="f36" fmla="*/ f28 1 f19"/>
              <a:gd name="f37" fmla="*/ f29 f9 1"/>
              <a:gd name="f38" fmla="*/ f30 f9 1"/>
              <a:gd name="f39" fmla="*/ f32 f10 1"/>
              <a:gd name="f40" fmla="*/ f31 f10 1"/>
              <a:gd name="f41" fmla="*/ f33 f9 1"/>
              <a:gd name="f42" fmla="*/ f34 f10 1"/>
              <a:gd name="f43" fmla="*/ f35 f9 1"/>
              <a:gd name="f44" fmla="*/ f36 f1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41" y="f42"/>
              </a:cxn>
              <a:cxn ang="f24">
                <a:pos x="f43" y="f42"/>
              </a:cxn>
              <a:cxn ang="f24">
                <a:pos x="f43" y="f44"/>
              </a:cxn>
              <a:cxn ang="f24">
                <a:pos x="f41" y="f44"/>
              </a:cxn>
              <a:cxn ang="f24">
                <a:pos x="f41" y="f42"/>
              </a:cxn>
            </a:cxnLst>
            <a:rect l="f37" t="f40" r="f38" b="f39"/>
            <a:pathLst>
              <a:path w="2040615" h="1020307">
                <a:moveTo>
                  <a:pt x="f5" y="f5"/>
                </a:moveTo>
                <a:lnTo>
                  <a:pt x="f6" y="f5"/>
                </a:lnTo>
                <a:lnTo>
                  <a:pt x="f6" y="f7"/>
                </a:lnTo>
                <a:lnTo>
                  <a:pt x="f5" y="f7"/>
                </a:lnTo>
                <a:lnTo>
                  <a:pt x="f5" y="f5"/>
                </a:lnTo>
                <a:close/>
              </a:path>
            </a:pathLst>
          </a:custGeom>
          <a:solidFill>
            <a:srgbClr val="FFFFFF"/>
          </a:solidFill>
          <a:ln w="6345" cap="flat">
            <a:solidFill>
              <a:srgbClr val="000000"/>
            </a:solidFill>
            <a:prstDash val="solid"/>
            <a:miter/>
          </a:ln>
        </p:spPr>
        <p:txBody>
          <a:bodyPr vert="horz" wrap="square" lIns="11430" tIns="11430" rIns="11430" bIns="11430" anchor="ctr" anchorCtr="1" compatLnSpc="1">
            <a:noAutofit/>
          </a:bodyPr>
          <a:lstStyle/>
          <a:p>
            <a:pPr marL="0" marR="0" lvl="0" indent="0" algn="ctr" defTabSz="800100" rtl="0" fontAlgn="auto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="1" dirty="0">
                <a:solidFill>
                  <a:srgbClr val="000000"/>
                </a:solidFill>
                <a:latin typeface="IBM Plex Sans" pitchFamily="34"/>
              </a:rPr>
              <a:t>Anthony Paige</a:t>
            </a:r>
          </a:p>
          <a:p>
            <a:pPr marL="0" marR="0" lvl="0" indent="0" algn="ctr" defTabSz="800100" rtl="0" fontAlgn="auto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IBM Plex Sans" pitchFamily="34"/>
              </a:rPr>
              <a:t>Const. Management    Lab Technician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3605</TotalTime>
  <Words>510</Words>
  <Application>Microsoft Office PowerPoint</Application>
  <PresentationFormat>Ledger Paper (11x17 in)</PresentationFormat>
  <Paragraphs>113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IBM Plex Sans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Cullinane, Edward</dc:creator>
  <cp:lastModifiedBy>Martel-Foley, Joe M</cp:lastModifiedBy>
  <cp:revision>21</cp:revision>
  <cp:lastPrinted>2025-05-13T15:24:13Z</cp:lastPrinted>
  <dcterms:created xsi:type="dcterms:W3CDTF">2021-11-09T16:02:11Z</dcterms:created>
  <dcterms:modified xsi:type="dcterms:W3CDTF">2025-06-19T13:42:48Z</dcterms:modified>
</cp:coreProperties>
</file>